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703" r:id="rId3"/>
  </p:sldMasterIdLst>
  <p:notesMasterIdLst>
    <p:notesMasterId r:id="rId68"/>
  </p:notesMasterIdLst>
  <p:sldIdLst>
    <p:sldId id="1445" r:id="rId4"/>
    <p:sldId id="1933" r:id="rId5"/>
    <p:sldId id="1954" r:id="rId6"/>
    <p:sldId id="1956" r:id="rId7"/>
    <p:sldId id="1843" r:id="rId8"/>
    <p:sldId id="394" r:id="rId9"/>
    <p:sldId id="385" r:id="rId10"/>
    <p:sldId id="586" r:id="rId11"/>
    <p:sldId id="473" r:id="rId12"/>
    <p:sldId id="389" r:id="rId13"/>
    <p:sldId id="390" r:id="rId14"/>
    <p:sldId id="635" r:id="rId15"/>
    <p:sldId id="461" r:id="rId16"/>
    <p:sldId id="1808" r:id="rId17"/>
    <p:sldId id="1860" r:id="rId18"/>
    <p:sldId id="409" r:id="rId19"/>
    <p:sldId id="375" r:id="rId20"/>
    <p:sldId id="1755" r:id="rId21"/>
    <p:sldId id="1957" r:id="rId22"/>
    <p:sldId id="1887" r:id="rId23"/>
    <p:sldId id="1959" r:id="rId24"/>
    <p:sldId id="1955" r:id="rId25"/>
    <p:sldId id="1952" r:id="rId26"/>
    <p:sldId id="1951" r:id="rId27"/>
    <p:sldId id="1937" r:id="rId28"/>
    <p:sldId id="1953" r:id="rId29"/>
    <p:sldId id="1924" r:id="rId30"/>
    <p:sldId id="1804" r:id="rId31"/>
    <p:sldId id="1825" r:id="rId32"/>
    <p:sldId id="1559" r:id="rId33"/>
    <p:sldId id="1816" r:id="rId34"/>
    <p:sldId id="343" r:id="rId35"/>
    <p:sldId id="338" r:id="rId36"/>
    <p:sldId id="1864" r:id="rId37"/>
    <p:sldId id="1936" r:id="rId38"/>
    <p:sldId id="1958" r:id="rId39"/>
    <p:sldId id="1844" r:id="rId40"/>
    <p:sldId id="345" r:id="rId41"/>
    <p:sldId id="1935" r:id="rId42"/>
    <p:sldId id="1944" r:id="rId43"/>
    <p:sldId id="1861" r:id="rId44"/>
    <p:sldId id="1884" r:id="rId45"/>
    <p:sldId id="1892" r:id="rId46"/>
    <p:sldId id="1891" r:id="rId47"/>
    <p:sldId id="1896" r:id="rId48"/>
    <p:sldId id="1822" r:id="rId49"/>
    <p:sldId id="1926" r:id="rId50"/>
    <p:sldId id="1826" r:id="rId51"/>
    <p:sldId id="1827" r:id="rId52"/>
    <p:sldId id="1897" r:id="rId53"/>
    <p:sldId id="317" r:id="rId54"/>
    <p:sldId id="1813" r:id="rId55"/>
    <p:sldId id="1758" r:id="rId56"/>
    <p:sldId id="318" r:id="rId57"/>
    <p:sldId id="320" r:id="rId58"/>
    <p:sldId id="309" r:id="rId59"/>
    <p:sldId id="263" r:id="rId60"/>
    <p:sldId id="1948" r:id="rId61"/>
    <p:sldId id="274" r:id="rId62"/>
    <p:sldId id="1836" r:id="rId63"/>
    <p:sldId id="1879" r:id="rId64"/>
    <p:sldId id="1782" r:id="rId65"/>
    <p:sldId id="1781" r:id="rId66"/>
    <p:sldId id="332" r:id="rId6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439ED-5A67-4488-883E-7425BD9674B2}" v="19" dt="2023-10-11T11:49:12.8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45" d="100"/>
          <a:sy n="145" d="100"/>
        </p:scale>
        <p:origin x="68" y="100"/>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AFD76540-7A1A-4644-B486-C58791E7D51A}"/>
    <pc:docChg chg="undo custSel addSld delSld modSld sldOrd">
      <pc:chgData name="Willigen, R.F. van der (Rob)" userId="b43bdd62-7b82-48e9-86cd-c7c10e260c14" providerId="ADAL" clId="{AFD76540-7A1A-4644-B486-C58791E7D51A}" dt="2023-09-20T13:17:29.925" v="206"/>
      <pc:docMkLst>
        <pc:docMk/>
      </pc:docMkLst>
      <pc:sldChg chg="ord">
        <pc:chgData name="Willigen, R.F. van der (Rob)" userId="b43bdd62-7b82-48e9-86cd-c7c10e260c14" providerId="ADAL" clId="{AFD76540-7A1A-4644-B486-C58791E7D51A}" dt="2023-09-20T11:37:12.298" v="122"/>
        <pc:sldMkLst>
          <pc:docMk/>
          <pc:sldMk cId="3664189876" sldId="1755"/>
        </pc:sldMkLst>
      </pc:sldChg>
      <pc:sldChg chg="addSp delSp modSp mod">
        <pc:chgData name="Willigen, R.F. van der (Rob)" userId="b43bdd62-7b82-48e9-86cd-c7c10e260c14" providerId="ADAL" clId="{AFD76540-7A1A-4644-B486-C58791E7D51A}" dt="2023-09-20T11:40:50.534" v="149" actId="1076"/>
        <pc:sldMkLst>
          <pc:docMk/>
          <pc:sldMk cId="2997912226" sldId="1864"/>
        </pc:sldMkLst>
        <pc:spChg chg="add mod">
          <ac:chgData name="Willigen, R.F. van der (Rob)" userId="b43bdd62-7b82-48e9-86cd-c7c10e260c14" providerId="ADAL" clId="{AFD76540-7A1A-4644-B486-C58791E7D51A}" dt="2023-09-20T11:40:29.692" v="145" actId="1076"/>
          <ac:spMkLst>
            <pc:docMk/>
            <pc:sldMk cId="2997912226" sldId="1864"/>
            <ac:spMk id="10" creationId="{A844A7FC-439F-6CE9-FCE0-F2541ADD2840}"/>
          </ac:spMkLst>
        </pc:spChg>
        <pc:spChg chg="add mod">
          <ac:chgData name="Willigen, R.F. van der (Rob)" userId="b43bdd62-7b82-48e9-86cd-c7c10e260c14" providerId="ADAL" clId="{AFD76540-7A1A-4644-B486-C58791E7D51A}" dt="2023-09-20T11:40:50.534" v="149" actId="1076"/>
          <ac:spMkLst>
            <pc:docMk/>
            <pc:sldMk cId="2997912226" sldId="1864"/>
            <ac:spMk id="12" creationId="{F5FEEBB2-4EA2-527C-DA45-F46FB087273E}"/>
          </ac:spMkLst>
        </pc:spChg>
        <pc:picChg chg="mod">
          <ac:chgData name="Willigen, R.F. van der (Rob)" userId="b43bdd62-7b82-48e9-86cd-c7c10e260c14" providerId="ADAL" clId="{AFD76540-7A1A-4644-B486-C58791E7D51A}" dt="2023-09-20T11:40:25.699" v="144" actId="1076"/>
          <ac:picMkLst>
            <pc:docMk/>
            <pc:sldMk cId="2997912226" sldId="1864"/>
            <ac:picMk id="6" creationId="{DE89E4EF-F447-3C83-5864-8E1D8B450791}"/>
          </ac:picMkLst>
        </pc:picChg>
        <pc:picChg chg="add del">
          <ac:chgData name="Willigen, R.F. van der (Rob)" userId="b43bdd62-7b82-48e9-86cd-c7c10e260c14" providerId="ADAL" clId="{AFD76540-7A1A-4644-B486-C58791E7D51A}" dt="2023-09-20T11:39:15.606" v="125" actId="478"/>
          <ac:picMkLst>
            <pc:docMk/>
            <pc:sldMk cId="2997912226" sldId="1864"/>
            <ac:picMk id="8" creationId="{99E93D8D-6F85-CF62-FF18-6F6E460DE72F}"/>
          </ac:picMkLst>
        </pc:picChg>
        <pc:picChg chg="add del">
          <ac:chgData name="Willigen, R.F. van der (Rob)" userId="b43bdd62-7b82-48e9-86cd-c7c10e260c14" providerId="ADAL" clId="{AFD76540-7A1A-4644-B486-C58791E7D51A}" dt="2023-09-20T11:39:35.377" v="128" actId="478"/>
          <ac:picMkLst>
            <pc:docMk/>
            <pc:sldMk cId="2997912226" sldId="1864"/>
            <ac:picMk id="9" creationId="{7AECD6E8-E3DD-9D43-3BF3-31CF63B7EEA9}"/>
          </ac:picMkLst>
        </pc:picChg>
      </pc:sldChg>
      <pc:sldChg chg="addSp delSp modSp mod">
        <pc:chgData name="Willigen, R.F. van der (Rob)" userId="b43bdd62-7b82-48e9-86cd-c7c10e260c14" providerId="ADAL" clId="{AFD76540-7A1A-4644-B486-C58791E7D51A}" dt="2023-09-20T11:17:56.901" v="11" actId="1076"/>
        <pc:sldMkLst>
          <pc:docMk/>
          <pc:sldMk cId="2093844074" sldId="1886"/>
        </pc:sldMkLst>
        <pc:spChg chg="add del">
          <ac:chgData name="Willigen, R.F. van der (Rob)" userId="b43bdd62-7b82-48e9-86cd-c7c10e260c14" providerId="ADAL" clId="{AFD76540-7A1A-4644-B486-C58791E7D51A}" dt="2023-09-20T11:16:51.230" v="7" actId="478"/>
          <ac:spMkLst>
            <pc:docMk/>
            <pc:sldMk cId="2093844074" sldId="1886"/>
            <ac:spMk id="3" creationId="{688C9948-883D-92C7-5E02-FD13623CCCF4}"/>
          </ac:spMkLst>
        </pc:spChg>
        <pc:spChg chg="del">
          <ac:chgData name="Willigen, R.F. van der (Rob)" userId="b43bdd62-7b82-48e9-86cd-c7c10e260c14" providerId="ADAL" clId="{AFD76540-7A1A-4644-B486-C58791E7D51A}" dt="2023-09-20T11:10:29.843" v="1" actId="478"/>
          <ac:spMkLst>
            <pc:docMk/>
            <pc:sldMk cId="2093844074" sldId="1886"/>
            <ac:spMk id="4" creationId="{F3EAB210-A0CE-1434-FF2D-87E901C11F8D}"/>
          </ac:spMkLst>
        </pc:spChg>
        <pc:picChg chg="add mod">
          <ac:chgData name="Willigen, R.F. van der (Rob)" userId="b43bdd62-7b82-48e9-86cd-c7c10e260c14" providerId="ADAL" clId="{AFD76540-7A1A-4644-B486-C58791E7D51A}" dt="2023-09-20T11:17:56.901" v="11" actId="1076"/>
          <ac:picMkLst>
            <pc:docMk/>
            <pc:sldMk cId="2093844074" sldId="1886"/>
            <ac:picMk id="5" creationId="{BD550605-56A6-03F1-CCD4-A11D83362BC9}"/>
          </ac:picMkLst>
        </pc:picChg>
      </pc:sldChg>
      <pc:sldChg chg="add">
        <pc:chgData name="Willigen, R.F. van der (Rob)" userId="b43bdd62-7b82-48e9-86cd-c7c10e260c14" providerId="ADAL" clId="{AFD76540-7A1A-4644-B486-C58791E7D51A}" dt="2023-09-20T11:10:23.242" v="0"/>
        <pc:sldMkLst>
          <pc:docMk/>
          <pc:sldMk cId="16820648" sldId="1933"/>
        </pc:sldMkLst>
      </pc:sldChg>
      <pc:sldChg chg="addSp modSp add mod">
        <pc:chgData name="Willigen, R.F. van der (Rob)" userId="b43bdd62-7b82-48e9-86cd-c7c10e260c14" providerId="ADAL" clId="{AFD76540-7A1A-4644-B486-C58791E7D51A}" dt="2023-09-20T11:20:23.289" v="15"/>
        <pc:sldMkLst>
          <pc:docMk/>
          <pc:sldMk cId="2804855395" sldId="1934"/>
        </pc:sldMkLst>
        <pc:picChg chg="add mod">
          <ac:chgData name="Willigen, R.F. van der (Rob)" userId="b43bdd62-7b82-48e9-86cd-c7c10e260c14" providerId="ADAL" clId="{AFD76540-7A1A-4644-B486-C58791E7D51A}" dt="2023-09-20T11:20:23.289" v="15"/>
          <ac:picMkLst>
            <pc:docMk/>
            <pc:sldMk cId="2804855395" sldId="1934"/>
            <ac:picMk id="2" creationId="{B90DD1D9-DB2E-5D49-A714-07C5307BA552}"/>
          </ac:picMkLst>
        </pc:picChg>
      </pc:sldChg>
      <pc:sldChg chg="addSp modSp add mod ord">
        <pc:chgData name="Willigen, R.F. van der (Rob)" userId="b43bdd62-7b82-48e9-86cd-c7c10e260c14" providerId="ADAL" clId="{AFD76540-7A1A-4644-B486-C58791E7D51A}" dt="2023-09-20T11:36:37.468" v="120" actId="1076"/>
        <pc:sldMkLst>
          <pc:docMk/>
          <pc:sldMk cId="1156273310" sldId="1935"/>
        </pc:sldMkLst>
        <pc:spChg chg="mod">
          <ac:chgData name="Willigen, R.F. van der (Rob)" userId="b43bdd62-7b82-48e9-86cd-c7c10e260c14" providerId="ADAL" clId="{AFD76540-7A1A-4644-B486-C58791E7D51A}" dt="2023-09-20T11:35:31.627" v="78"/>
          <ac:spMkLst>
            <pc:docMk/>
            <pc:sldMk cId="1156273310" sldId="1935"/>
            <ac:spMk id="5" creationId="{34CC3658-4D92-15A5-C44E-B90895C25188}"/>
          </ac:spMkLst>
        </pc:spChg>
        <pc:spChg chg="mod">
          <ac:chgData name="Willigen, R.F. van der (Rob)" userId="b43bdd62-7b82-48e9-86cd-c7c10e260c14" providerId="ADAL" clId="{AFD76540-7A1A-4644-B486-C58791E7D51A}" dt="2023-09-20T11:35:31.627" v="78"/>
          <ac:spMkLst>
            <pc:docMk/>
            <pc:sldMk cId="1156273310" sldId="1935"/>
            <ac:spMk id="6" creationId="{328BB7C2-6406-AE7A-32F1-4D91C611F5B9}"/>
          </ac:spMkLst>
        </pc:spChg>
        <pc:spChg chg="add mod">
          <ac:chgData name="Willigen, R.F. van der (Rob)" userId="b43bdd62-7b82-48e9-86cd-c7c10e260c14" providerId="ADAL" clId="{AFD76540-7A1A-4644-B486-C58791E7D51A}" dt="2023-09-20T11:36:36.358" v="119" actId="20577"/>
          <ac:spMkLst>
            <pc:docMk/>
            <pc:sldMk cId="1156273310" sldId="1935"/>
            <ac:spMk id="7" creationId="{E264C3F4-6E9A-5082-FDEF-253114A18949}"/>
          </ac:spMkLst>
        </pc:spChg>
        <pc:grpChg chg="add mod">
          <ac:chgData name="Willigen, R.F. van der (Rob)" userId="b43bdd62-7b82-48e9-86cd-c7c10e260c14" providerId="ADAL" clId="{AFD76540-7A1A-4644-B486-C58791E7D51A}" dt="2023-09-20T11:35:44.398" v="87" actId="1076"/>
          <ac:grpSpMkLst>
            <pc:docMk/>
            <pc:sldMk cId="1156273310" sldId="1935"/>
            <ac:grpSpMk id="4" creationId="{CDA5C171-35AE-1FD3-C5C3-A3B737216171}"/>
          </ac:grpSpMkLst>
        </pc:grpChg>
        <pc:picChg chg="add mod">
          <ac:chgData name="Willigen, R.F. van der (Rob)" userId="b43bdd62-7b82-48e9-86cd-c7c10e260c14" providerId="ADAL" clId="{AFD76540-7A1A-4644-B486-C58791E7D51A}" dt="2023-09-20T11:36:37.468" v="120" actId="1076"/>
          <ac:picMkLst>
            <pc:docMk/>
            <pc:sldMk cId="1156273310" sldId="1935"/>
            <ac:picMk id="2" creationId="{B1AA3585-CA57-4314-8DEB-BC2A5E0E828B}"/>
          </ac:picMkLst>
        </pc:picChg>
        <pc:picChg chg="add mod">
          <ac:chgData name="Willigen, R.F. van der (Rob)" userId="b43bdd62-7b82-48e9-86cd-c7c10e260c14" providerId="ADAL" clId="{AFD76540-7A1A-4644-B486-C58791E7D51A}" dt="2023-09-20T11:35:56.164" v="91" actId="1076"/>
          <ac:picMkLst>
            <pc:docMk/>
            <pc:sldMk cId="1156273310" sldId="1935"/>
            <ac:picMk id="3" creationId="{6C30AD9F-B479-2603-6156-F4F84140C2EB}"/>
          </ac:picMkLst>
        </pc:picChg>
      </pc:sldChg>
      <pc:sldChg chg="addSp modSp add mod ord">
        <pc:chgData name="Willigen, R.F. van der (Rob)" userId="b43bdd62-7b82-48e9-86cd-c7c10e260c14" providerId="ADAL" clId="{AFD76540-7A1A-4644-B486-C58791E7D51A}" dt="2023-09-20T11:34:42.044" v="77"/>
        <pc:sldMkLst>
          <pc:docMk/>
          <pc:sldMk cId="3967285276" sldId="1936"/>
        </pc:sldMkLst>
        <pc:spChg chg="mod">
          <ac:chgData name="Willigen, R.F. van der (Rob)" userId="b43bdd62-7b82-48e9-86cd-c7c10e260c14" providerId="ADAL" clId="{AFD76540-7A1A-4644-B486-C58791E7D51A}" dt="2023-09-20T11:33:29.070" v="30"/>
          <ac:spMkLst>
            <pc:docMk/>
            <pc:sldMk cId="3967285276" sldId="1936"/>
            <ac:spMk id="4" creationId="{98804764-E81C-4183-EE9E-F99C21A75D18}"/>
          </ac:spMkLst>
        </pc:spChg>
        <pc:spChg chg="mod">
          <ac:chgData name="Willigen, R.F. van der (Rob)" userId="b43bdd62-7b82-48e9-86cd-c7c10e260c14" providerId="ADAL" clId="{AFD76540-7A1A-4644-B486-C58791E7D51A}" dt="2023-09-20T11:33:29.070" v="30"/>
          <ac:spMkLst>
            <pc:docMk/>
            <pc:sldMk cId="3967285276" sldId="1936"/>
            <ac:spMk id="5" creationId="{6C45EAD5-F40D-D89E-EFFE-88C98D222D17}"/>
          </ac:spMkLst>
        </pc:spChg>
        <pc:spChg chg="add mod">
          <ac:chgData name="Willigen, R.F. van der (Rob)" userId="b43bdd62-7b82-48e9-86cd-c7c10e260c14" providerId="ADAL" clId="{AFD76540-7A1A-4644-B486-C58791E7D51A}" dt="2023-09-20T11:34:26.141" v="76" actId="1076"/>
          <ac:spMkLst>
            <pc:docMk/>
            <pc:sldMk cId="3967285276" sldId="1936"/>
            <ac:spMk id="6" creationId="{A98708BE-60DB-92A1-C8F6-62A58694DA67}"/>
          </ac:spMkLst>
        </pc:spChg>
        <pc:grpChg chg="add mod">
          <ac:chgData name="Willigen, R.F. van der (Rob)" userId="b43bdd62-7b82-48e9-86cd-c7c10e260c14" providerId="ADAL" clId="{AFD76540-7A1A-4644-B486-C58791E7D51A}" dt="2023-09-20T11:33:29.070" v="30"/>
          <ac:grpSpMkLst>
            <pc:docMk/>
            <pc:sldMk cId="3967285276" sldId="1936"/>
            <ac:grpSpMk id="3" creationId="{B10E1FB8-6168-E501-64A5-F17B49AFA3E0}"/>
          </ac:grpSpMkLst>
        </pc:grpChg>
        <pc:picChg chg="add mod">
          <ac:chgData name="Willigen, R.F. van der (Rob)" userId="b43bdd62-7b82-48e9-86cd-c7c10e260c14" providerId="ADAL" clId="{AFD76540-7A1A-4644-B486-C58791E7D51A}" dt="2023-09-20T11:32:58.412" v="29" actId="1076"/>
          <ac:picMkLst>
            <pc:docMk/>
            <pc:sldMk cId="3967285276" sldId="1936"/>
            <ac:picMk id="2" creationId="{B3786065-33BB-79A2-CA7A-2120BFFBD3B7}"/>
          </ac:picMkLst>
        </pc:picChg>
        <pc:picChg chg="add mod">
          <ac:chgData name="Willigen, R.F. van der (Rob)" userId="b43bdd62-7b82-48e9-86cd-c7c10e260c14" providerId="ADAL" clId="{AFD76540-7A1A-4644-B486-C58791E7D51A}" dt="2023-09-20T11:34:42.044" v="77"/>
          <ac:picMkLst>
            <pc:docMk/>
            <pc:sldMk cId="3967285276" sldId="1936"/>
            <ac:picMk id="7" creationId="{365F181F-2091-C767-A785-5371E6E32B75}"/>
          </ac:picMkLst>
        </pc:picChg>
      </pc:sldChg>
      <pc:sldChg chg="add">
        <pc:chgData name="Willigen, R.F. van der (Rob)" userId="b43bdd62-7b82-48e9-86cd-c7c10e260c14" providerId="ADAL" clId="{AFD76540-7A1A-4644-B486-C58791E7D51A}" dt="2023-09-20T11:10:34.633" v="5"/>
        <pc:sldMkLst>
          <pc:docMk/>
          <pc:sldMk cId="51222612" sldId="1937"/>
        </pc:sldMkLst>
      </pc:sldChg>
      <pc:sldChg chg="addSp delSp modSp add mod">
        <pc:chgData name="Willigen, R.F. van der (Rob)" userId="b43bdd62-7b82-48e9-86cd-c7c10e260c14" providerId="ADAL" clId="{AFD76540-7A1A-4644-B486-C58791E7D51A}" dt="2023-09-20T11:47:16.829" v="162" actId="1076"/>
        <pc:sldMkLst>
          <pc:docMk/>
          <pc:sldMk cId="2506281767" sldId="1938"/>
        </pc:sldMkLst>
        <pc:spChg chg="del">
          <ac:chgData name="Willigen, R.F. van der (Rob)" userId="b43bdd62-7b82-48e9-86cd-c7c10e260c14" providerId="ADAL" clId="{AFD76540-7A1A-4644-B486-C58791E7D51A}" dt="2023-09-20T11:43:15.449" v="153" actId="478"/>
          <ac:spMkLst>
            <pc:docMk/>
            <pc:sldMk cId="2506281767" sldId="1938"/>
            <ac:spMk id="5" creationId="{220A81FB-D55C-E120-F6E2-FFD52AB63730}"/>
          </ac:spMkLst>
        </pc:spChg>
        <pc:picChg chg="add mod">
          <ac:chgData name="Willigen, R.F. van der (Rob)" userId="b43bdd62-7b82-48e9-86cd-c7c10e260c14" providerId="ADAL" clId="{AFD76540-7A1A-4644-B486-C58791E7D51A}" dt="2023-09-20T11:46:45.510" v="157"/>
          <ac:picMkLst>
            <pc:docMk/>
            <pc:sldMk cId="2506281767" sldId="1938"/>
            <ac:picMk id="2" creationId="{3C84761C-47DF-1CBF-86E3-2430AB9901DE}"/>
          </ac:picMkLst>
        </pc:picChg>
        <pc:picChg chg="del">
          <ac:chgData name="Willigen, R.F. van der (Rob)" userId="b43bdd62-7b82-48e9-86cd-c7c10e260c14" providerId="ADAL" clId="{AFD76540-7A1A-4644-B486-C58791E7D51A}" dt="2023-09-20T11:43:08.231" v="151" actId="478"/>
          <ac:picMkLst>
            <pc:docMk/>
            <pc:sldMk cId="2506281767" sldId="1938"/>
            <ac:picMk id="3" creationId="{D7601D5C-87F5-F31F-027C-4BAE6BBEF441}"/>
          </ac:picMkLst>
        </pc:picChg>
        <pc:picChg chg="add mod">
          <ac:chgData name="Willigen, R.F. van der (Rob)" userId="b43bdd62-7b82-48e9-86cd-c7c10e260c14" providerId="ADAL" clId="{AFD76540-7A1A-4644-B486-C58791E7D51A}" dt="2023-09-20T11:47:16.829" v="162" actId="1076"/>
          <ac:picMkLst>
            <pc:docMk/>
            <pc:sldMk cId="2506281767" sldId="1938"/>
            <ac:picMk id="4" creationId="{22A9603B-AE1E-AA76-4E8F-63A4A6C68D23}"/>
          </ac:picMkLst>
        </pc:picChg>
        <pc:picChg chg="del">
          <ac:chgData name="Willigen, R.F. van der (Rob)" userId="b43bdd62-7b82-48e9-86cd-c7c10e260c14" providerId="ADAL" clId="{AFD76540-7A1A-4644-B486-C58791E7D51A}" dt="2023-09-20T11:43:11.063" v="152" actId="478"/>
          <ac:picMkLst>
            <pc:docMk/>
            <pc:sldMk cId="2506281767" sldId="1938"/>
            <ac:picMk id="19458" creationId="{C110CF7D-D8A8-FA22-AEF8-3B4F8E3D625B}"/>
          </ac:picMkLst>
        </pc:picChg>
      </pc:sldChg>
      <pc:sldChg chg="add del">
        <pc:chgData name="Willigen, R.F. van der (Rob)" userId="b43bdd62-7b82-48e9-86cd-c7c10e260c14" providerId="ADAL" clId="{AFD76540-7A1A-4644-B486-C58791E7D51A}" dt="2023-09-20T11:39:22.451" v="126" actId="47"/>
        <pc:sldMkLst>
          <pc:docMk/>
          <pc:sldMk cId="3154103801" sldId="1938"/>
        </pc:sldMkLst>
      </pc:sldChg>
      <pc:sldChg chg="addSp delSp modSp add mod">
        <pc:chgData name="Willigen, R.F. van der (Rob)" userId="b43bdd62-7b82-48e9-86cd-c7c10e260c14" providerId="ADAL" clId="{AFD76540-7A1A-4644-B486-C58791E7D51A}" dt="2023-09-20T11:48:08.645" v="173" actId="732"/>
        <pc:sldMkLst>
          <pc:docMk/>
          <pc:sldMk cId="3782009186" sldId="1939"/>
        </pc:sldMkLst>
        <pc:picChg chg="add mod modCrop">
          <ac:chgData name="Willigen, R.F. van der (Rob)" userId="b43bdd62-7b82-48e9-86cd-c7c10e260c14" providerId="ADAL" clId="{AFD76540-7A1A-4644-B486-C58791E7D51A}" dt="2023-09-20T11:48:08.645" v="173" actId="732"/>
          <ac:picMkLst>
            <pc:docMk/>
            <pc:sldMk cId="3782009186" sldId="1939"/>
            <ac:picMk id="3" creationId="{5B52EBD5-C8F3-94C6-E8B9-C047FBCCE7B5}"/>
          </ac:picMkLst>
        </pc:picChg>
        <pc:picChg chg="del">
          <ac:chgData name="Willigen, R.F. van der (Rob)" userId="b43bdd62-7b82-48e9-86cd-c7c10e260c14" providerId="ADAL" clId="{AFD76540-7A1A-4644-B486-C58791E7D51A}" dt="2023-09-20T11:47:22.468" v="166" actId="478"/>
          <ac:picMkLst>
            <pc:docMk/>
            <pc:sldMk cId="3782009186" sldId="1939"/>
            <ac:picMk id="4" creationId="{22A9603B-AE1E-AA76-4E8F-63A4A6C68D23}"/>
          </ac:picMkLst>
        </pc:picChg>
      </pc:sldChg>
      <pc:sldChg chg="addSp delSp modSp add mod">
        <pc:chgData name="Willigen, R.F. van der (Rob)" userId="b43bdd62-7b82-48e9-86cd-c7c10e260c14" providerId="ADAL" clId="{AFD76540-7A1A-4644-B486-C58791E7D51A}" dt="2023-09-20T11:51:00.164" v="178" actId="1076"/>
        <pc:sldMkLst>
          <pc:docMk/>
          <pc:sldMk cId="3597165944" sldId="1940"/>
        </pc:sldMkLst>
        <pc:picChg chg="add mod">
          <ac:chgData name="Willigen, R.F. van der (Rob)" userId="b43bdd62-7b82-48e9-86cd-c7c10e260c14" providerId="ADAL" clId="{AFD76540-7A1A-4644-B486-C58791E7D51A}" dt="2023-09-20T11:51:00.164" v="178" actId="1076"/>
          <ac:picMkLst>
            <pc:docMk/>
            <pc:sldMk cId="3597165944" sldId="1940"/>
            <ac:picMk id="3" creationId="{31EDFB66-F1DC-91B9-DBE2-94226CBD3586}"/>
          </ac:picMkLst>
        </pc:picChg>
        <pc:picChg chg="del">
          <ac:chgData name="Willigen, R.F. van der (Rob)" userId="b43bdd62-7b82-48e9-86cd-c7c10e260c14" providerId="ADAL" clId="{AFD76540-7A1A-4644-B486-C58791E7D51A}" dt="2023-09-20T11:47:25.147" v="167" actId="478"/>
          <ac:picMkLst>
            <pc:docMk/>
            <pc:sldMk cId="3597165944" sldId="1940"/>
            <ac:picMk id="4" creationId="{22A9603B-AE1E-AA76-4E8F-63A4A6C68D23}"/>
          </ac:picMkLst>
        </pc:picChg>
      </pc:sldChg>
      <pc:sldChg chg="add del">
        <pc:chgData name="Willigen, R.F. van der (Rob)" userId="b43bdd62-7b82-48e9-86cd-c7c10e260c14" providerId="ADAL" clId="{AFD76540-7A1A-4644-B486-C58791E7D51A}" dt="2023-09-20T11:47:49.947" v="171" actId="47"/>
        <pc:sldMkLst>
          <pc:docMk/>
          <pc:sldMk cId="1646333051" sldId="1941"/>
        </pc:sldMkLst>
      </pc:sldChg>
      <pc:sldChg chg="addSp modSp add mod">
        <pc:chgData name="Willigen, R.F. van der (Rob)" userId="b43bdd62-7b82-48e9-86cd-c7c10e260c14" providerId="ADAL" clId="{AFD76540-7A1A-4644-B486-C58791E7D51A}" dt="2023-09-20T11:51:45.661" v="184" actId="1076"/>
        <pc:sldMkLst>
          <pc:docMk/>
          <pc:sldMk cId="2538182378" sldId="1941"/>
        </pc:sldMkLst>
        <pc:picChg chg="add mod">
          <ac:chgData name="Willigen, R.F. van der (Rob)" userId="b43bdd62-7b82-48e9-86cd-c7c10e260c14" providerId="ADAL" clId="{AFD76540-7A1A-4644-B486-C58791E7D51A}" dt="2023-09-20T11:51:45.661" v="184" actId="1076"/>
          <ac:picMkLst>
            <pc:docMk/>
            <pc:sldMk cId="2538182378" sldId="1941"/>
            <ac:picMk id="3" creationId="{CCE9E628-A69B-D034-C374-E855B721F9DC}"/>
          </ac:picMkLst>
        </pc:picChg>
      </pc:sldChg>
      <pc:sldChg chg="addSp modSp add mod">
        <pc:chgData name="Willigen, R.F. van der (Rob)" userId="b43bdd62-7b82-48e9-86cd-c7c10e260c14" providerId="ADAL" clId="{AFD76540-7A1A-4644-B486-C58791E7D51A}" dt="2023-09-20T11:52:13.052" v="189" actId="1076"/>
        <pc:sldMkLst>
          <pc:docMk/>
          <pc:sldMk cId="3941369171" sldId="1942"/>
        </pc:sldMkLst>
        <pc:picChg chg="add mod">
          <ac:chgData name="Willigen, R.F. van der (Rob)" userId="b43bdd62-7b82-48e9-86cd-c7c10e260c14" providerId="ADAL" clId="{AFD76540-7A1A-4644-B486-C58791E7D51A}" dt="2023-09-20T11:52:13.052" v="189" actId="1076"/>
          <ac:picMkLst>
            <pc:docMk/>
            <pc:sldMk cId="3941369171" sldId="1942"/>
            <ac:picMk id="3" creationId="{39D72EA7-9E20-2ECD-1489-15718F57348F}"/>
          </ac:picMkLst>
        </pc:picChg>
      </pc:sldChg>
      <pc:sldChg chg="add">
        <pc:chgData name="Willigen, R.F. van der (Rob)" userId="b43bdd62-7b82-48e9-86cd-c7c10e260c14" providerId="ADAL" clId="{AFD76540-7A1A-4644-B486-C58791E7D51A}" dt="2023-09-20T11:55:34.522" v="190"/>
        <pc:sldMkLst>
          <pc:docMk/>
          <pc:sldMk cId="146585510" sldId="1943"/>
        </pc:sldMkLst>
      </pc:sldChg>
      <pc:sldChg chg="addSp delSp modSp add mod">
        <pc:chgData name="Willigen, R.F. van der (Rob)" userId="b43bdd62-7b82-48e9-86cd-c7c10e260c14" providerId="ADAL" clId="{AFD76540-7A1A-4644-B486-C58791E7D51A}" dt="2023-09-20T13:17:29.925" v="206"/>
        <pc:sldMkLst>
          <pc:docMk/>
          <pc:sldMk cId="3791153019" sldId="1944"/>
        </pc:sldMkLst>
        <pc:picChg chg="del">
          <ac:chgData name="Willigen, R.F. van der (Rob)" userId="b43bdd62-7b82-48e9-86cd-c7c10e260c14" providerId="ADAL" clId="{AFD76540-7A1A-4644-B486-C58791E7D51A}" dt="2023-09-20T11:56:10.019" v="192" actId="478"/>
          <ac:picMkLst>
            <pc:docMk/>
            <pc:sldMk cId="3791153019" sldId="1944"/>
            <ac:picMk id="2" creationId="{B1AA3585-CA57-4314-8DEB-BC2A5E0E828B}"/>
          </ac:picMkLst>
        </pc:picChg>
        <pc:picChg chg="del">
          <ac:chgData name="Willigen, R.F. van der (Rob)" userId="b43bdd62-7b82-48e9-86cd-c7c10e260c14" providerId="ADAL" clId="{AFD76540-7A1A-4644-B486-C58791E7D51A}" dt="2023-09-20T11:56:11.458" v="193" actId="478"/>
          <ac:picMkLst>
            <pc:docMk/>
            <pc:sldMk cId="3791153019" sldId="1944"/>
            <ac:picMk id="3" creationId="{6C30AD9F-B479-2603-6156-F4F84140C2EB}"/>
          </ac:picMkLst>
        </pc:picChg>
        <pc:picChg chg="add mod">
          <ac:chgData name="Willigen, R.F. van der (Rob)" userId="b43bdd62-7b82-48e9-86cd-c7c10e260c14" providerId="ADAL" clId="{AFD76540-7A1A-4644-B486-C58791E7D51A}" dt="2023-09-20T11:56:26.983" v="196" actId="1076"/>
          <ac:picMkLst>
            <pc:docMk/>
            <pc:sldMk cId="3791153019" sldId="1944"/>
            <ac:picMk id="8" creationId="{17DE1791-5DDC-343F-6211-9675DAC19D54}"/>
          </ac:picMkLst>
        </pc:picChg>
        <pc:picChg chg="add mod">
          <ac:chgData name="Willigen, R.F. van der (Rob)" userId="b43bdd62-7b82-48e9-86cd-c7c10e260c14" providerId="ADAL" clId="{AFD76540-7A1A-4644-B486-C58791E7D51A}" dt="2023-09-20T13:17:29.925" v="206"/>
          <ac:picMkLst>
            <pc:docMk/>
            <pc:sldMk cId="3791153019" sldId="1944"/>
            <ac:picMk id="9" creationId="{2FFF11C7-1B65-F045-B2C8-710131872D11}"/>
          </ac:picMkLst>
        </pc:picChg>
      </pc:sldChg>
    </pc:docChg>
  </pc:docChgLst>
  <pc:docChgLst>
    <pc:chgData name="Willigen, R.F. van der (Rob)" userId="b43bdd62-7b82-48e9-86cd-c7c10e260c14" providerId="ADAL" clId="{E60C6244-D6E2-244B-BF13-4220EBF75B44}"/>
    <pc:docChg chg="custSel addSld modSld">
      <pc:chgData name="Willigen, R.F. van der (Rob)" userId="b43bdd62-7b82-48e9-86cd-c7c10e260c14" providerId="ADAL" clId="{E60C6244-D6E2-244B-BF13-4220EBF75B44}" dt="2022-11-04T08:44:04.925" v="6"/>
      <pc:docMkLst>
        <pc:docMk/>
      </pc:docMkLst>
      <pc:sldChg chg="modSp mod">
        <pc:chgData name="Willigen, R.F. van der (Rob)" userId="b43bdd62-7b82-48e9-86cd-c7c10e260c14" providerId="ADAL" clId="{E60C6244-D6E2-244B-BF13-4220EBF75B44}" dt="2022-11-04T08:42:04.792" v="3" actId="1036"/>
        <pc:sldMkLst>
          <pc:docMk/>
          <pc:sldMk cId="454509505" sldId="1445"/>
        </pc:sldMkLst>
        <pc:picChg chg="mod">
          <ac:chgData name="Willigen, R.F. van der (Rob)" userId="b43bdd62-7b82-48e9-86cd-c7c10e260c14" providerId="ADAL" clId="{E60C6244-D6E2-244B-BF13-4220EBF75B44}" dt="2022-11-04T08:42:04.792" v="3" actId="1036"/>
          <ac:picMkLst>
            <pc:docMk/>
            <pc:sldMk cId="454509505" sldId="1445"/>
            <ac:picMk id="9" creationId="{28D2CB94-8819-4586-BCB3-2B8035A79FAE}"/>
          </ac:picMkLst>
        </pc:picChg>
      </pc:sldChg>
      <pc:sldChg chg="addSp delSp modSp">
        <pc:chgData name="Willigen, R.F. van der (Rob)" userId="b43bdd62-7b82-48e9-86cd-c7c10e260c14" providerId="ADAL" clId="{E60C6244-D6E2-244B-BF13-4220EBF75B44}" dt="2022-11-04T08:44:04.925" v="6"/>
        <pc:sldMkLst>
          <pc:docMk/>
          <pc:sldMk cId="3609136816" sldId="1739"/>
        </pc:sldMkLst>
        <pc:picChg chg="add del mod">
          <ac:chgData name="Willigen, R.F. van der (Rob)" userId="b43bdd62-7b82-48e9-86cd-c7c10e260c14" providerId="ADAL" clId="{E60C6244-D6E2-244B-BF13-4220EBF75B44}" dt="2022-11-04T08:43:41.886" v="5"/>
          <ac:picMkLst>
            <pc:docMk/>
            <pc:sldMk cId="3609136816" sldId="1739"/>
            <ac:picMk id="4" creationId="{34575FD8-B7E8-C26A-35DC-479FCB4A3661}"/>
          </ac:picMkLst>
        </pc:picChg>
        <pc:picChg chg="add mod">
          <ac:chgData name="Willigen, R.F. van der (Rob)" userId="b43bdd62-7b82-48e9-86cd-c7c10e260c14" providerId="ADAL" clId="{E60C6244-D6E2-244B-BF13-4220EBF75B44}" dt="2022-11-04T08:44:04.925" v="6"/>
          <ac:picMkLst>
            <pc:docMk/>
            <pc:sldMk cId="3609136816" sldId="1739"/>
            <ac:picMk id="5" creationId="{88CA47DA-3A0E-D871-5EE9-7BB563662E14}"/>
          </ac:picMkLst>
        </pc:picChg>
      </pc:sldChg>
      <pc:sldChg chg="addSp delSp modSp mod delAnim modAnim">
        <pc:chgData name="Willigen, R.F. van der (Rob)" userId="b43bdd62-7b82-48e9-86cd-c7c10e260c14" providerId="ADAL" clId="{E60C6244-D6E2-244B-BF13-4220EBF75B44}" dt="2022-11-04T08:35:17.864" v="2" actId="478"/>
        <pc:sldMkLst>
          <pc:docMk/>
          <pc:sldMk cId="2434752152" sldId="1762"/>
        </pc:sldMkLst>
        <pc:picChg chg="add del mod">
          <ac:chgData name="Willigen, R.F. van der (Rob)" userId="b43bdd62-7b82-48e9-86cd-c7c10e260c14" providerId="ADAL" clId="{E60C6244-D6E2-244B-BF13-4220EBF75B44}" dt="2022-11-04T08:35:17.864" v="2" actId="478"/>
          <ac:picMkLst>
            <pc:docMk/>
            <pc:sldMk cId="2434752152" sldId="1762"/>
            <ac:picMk id="3" creationId="{5D325853-9873-55A7-3DDD-BABDF977B2D9}"/>
          </ac:picMkLst>
        </pc:picChg>
      </pc:sldChg>
      <pc:sldChg chg="add">
        <pc:chgData name="Willigen, R.F. van der (Rob)" userId="b43bdd62-7b82-48e9-86cd-c7c10e260c14" providerId="ADAL" clId="{E60C6244-D6E2-244B-BF13-4220EBF75B44}" dt="2022-11-04T08:35:12.360" v="1"/>
        <pc:sldMkLst>
          <pc:docMk/>
          <pc:sldMk cId="4165674168" sldId="1785"/>
        </pc:sldMkLst>
      </pc:sldChg>
    </pc:docChg>
  </pc:docChgLst>
  <pc:docChgLst>
    <pc:chgData name="Willigen, R.F. van der (Rob)" userId="b43bdd62-7b82-48e9-86cd-c7c10e260c14" providerId="ADAL" clId="{98E2C9B7-18F0-4032-825B-B6571019634D}"/>
    <pc:docChg chg="undo custSel addSld delSld modSld sldOrd addMainMaster delMainMaster">
      <pc:chgData name="Willigen, R.F. van der (Rob)" userId="b43bdd62-7b82-48e9-86cd-c7c10e260c14" providerId="ADAL" clId="{98E2C9B7-18F0-4032-825B-B6571019634D}" dt="2022-06-01T16:44:24.550" v="812" actId="1076"/>
      <pc:docMkLst>
        <pc:docMk/>
      </pc:docMkLst>
      <pc:sldChg chg="add">
        <pc:chgData name="Willigen, R.F. van der (Rob)" userId="b43bdd62-7b82-48e9-86cd-c7c10e260c14" providerId="ADAL" clId="{98E2C9B7-18F0-4032-825B-B6571019634D}" dt="2022-06-01T16:27:46.459" v="795"/>
        <pc:sldMkLst>
          <pc:docMk/>
          <pc:sldMk cId="0" sldId="261"/>
        </pc:sldMkLst>
      </pc:sldChg>
      <pc:sldChg chg="add">
        <pc:chgData name="Willigen, R.F. van der (Rob)" userId="b43bdd62-7b82-48e9-86cd-c7c10e260c14" providerId="ADAL" clId="{98E2C9B7-18F0-4032-825B-B6571019634D}" dt="2022-06-01T16:27:46.459" v="795"/>
        <pc:sldMkLst>
          <pc:docMk/>
          <pc:sldMk cId="0" sldId="262"/>
        </pc:sldMkLst>
      </pc:sldChg>
      <pc:sldChg chg="addSp delSp modSp mod ord">
        <pc:chgData name="Willigen, R.F. van der (Rob)" userId="b43bdd62-7b82-48e9-86cd-c7c10e260c14" providerId="ADAL" clId="{98E2C9B7-18F0-4032-825B-B6571019634D}" dt="2022-06-01T13:09:31.421" v="325"/>
        <pc:sldMkLst>
          <pc:docMk/>
          <pc:sldMk cId="911213409" sldId="263"/>
        </pc:sldMkLst>
        <pc:picChg chg="del">
          <ac:chgData name="Willigen, R.F. van der (Rob)" userId="b43bdd62-7b82-48e9-86cd-c7c10e260c14" providerId="ADAL" clId="{98E2C9B7-18F0-4032-825B-B6571019634D}" dt="2022-06-01T13:07:09.496" v="322" actId="478"/>
          <ac:picMkLst>
            <pc:docMk/>
            <pc:sldMk cId="911213409" sldId="263"/>
            <ac:picMk id="3" creationId="{00000000-0000-0000-0000-000000000000}"/>
          </ac:picMkLst>
        </pc:picChg>
        <pc:picChg chg="add mod">
          <ac:chgData name="Willigen, R.F. van der (Rob)" userId="b43bdd62-7b82-48e9-86cd-c7c10e260c14" providerId="ADAL" clId="{98E2C9B7-18F0-4032-825B-B6571019634D}" dt="2022-06-01T13:08:56.805" v="323"/>
          <ac:picMkLst>
            <pc:docMk/>
            <pc:sldMk cId="911213409" sldId="263"/>
            <ac:picMk id="1026" creationId="{8AED9F6E-7F4E-461D-9FFB-475A5BA60E58}"/>
          </ac:picMkLst>
        </pc:picChg>
      </pc:sldChg>
      <pc:sldChg chg="add">
        <pc:chgData name="Willigen, R.F. van der (Rob)" userId="b43bdd62-7b82-48e9-86cd-c7c10e260c14" providerId="ADAL" clId="{98E2C9B7-18F0-4032-825B-B6571019634D}" dt="2022-06-01T16:27:46.459" v="795"/>
        <pc:sldMkLst>
          <pc:docMk/>
          <pc:sldMk cId="0" sldId="264"/>
        </pc:sldMkLst>
      </pc:sldChg>
      <pc:sldChg chg="add">
        <pc:chgData name="Willigen, R.F. van der (Rob)" userId="b43bdd62-7b82-48e9-86cd-c7c10e260c14" providerId="ADAL" clId="{98E2C9B7-18F0-4032-825B-B6571019634D}" dt="2022-06-01T16:27:46.459" v="795"/>
        <pc:sldMkLst>
          <pc:docMk/>
          <pc:sldMk cId="0" sldId="265"/>
        </pc:sldMkLst>
      </pc:sldChg>
      <pc:sldChg chg="del ord">
        <pc:chgData name="Willigen, R.F. van der (Rob)" userId="b43bdd62-7b82-48e9-86cd-c7c10e260c14" providerId="ADAL" clId="{98E2C9B7-18F0-4032-825B-B6571019634D}" dt="2022-06-01T14:31:31.115" v="499" actId="47"/>
        <pc:sldMkLst>
          <pc:docMk/>
          <pc:sldMk cId="1693399524" sldId="265"/>
        </pc:sldMkLst>
      </pc:sldChg>
      <pc:sldChg chg="add">
        <pc:chgData name="Willigen, R.F. van der (Rob)" userId="b43bdd62-7b82-48e9-86cd-c7c10e260c14" providerId="ADAL" clId="{98E2C9B7-18F0-4032-825B-B6571019634D}" dt="2022-06-01T16:27:46.459" v="795"/>
        <pc:sldMkLst>
          <pc:docMk/>
          <pc:sldMk cId="0" sldId="266"/>
        </pc:sldMkLst>
      </pc:sldChg>
      <pc:sldChg chg="del ord">
        <pc:chgData name="Willigen, R.F. van der (Rob)" userId="b43bdd62-7b82-48e9-86cd-c7c10e260c14" providerId="ADAL" clId="{98E2C9B7-18F0-4032-825B-B6571019634D}" dt="2022-06-01T14:31:31.115" v="499" actId="47"/>
        <pc:sldMkLst>
          <pc:docMk/>
          <pc:sldMk cId="1297847805" sldId="266"/>
        </pc:sldMkLst>
      </pc:sldChg>
      <pc:sldChg chg="add">
        <pc:chgData name="Willigen, R.F. van der (Rob)" userId="b43bdd62-7b82-48e9-86cd-c7c10e260c14" providerId="ADAL" clId="{98E2C9B7-18F0-4032-825B-B6571019634D}" dt="2022-06-01T16:27:46.459" v="795"/>
        <pc:sldMkLst>
          <pc:docMk/>
          <pc:sldMk cId="0" sldId="267"/>
        </pc:sldMkLst>
      </pc:sldChg>
      <pc:sldChg chg="del ord">
        <pc:chgData name="Willigen, R.F. van der (Rob)" userId="b43bdd62-7b82-48e9-86cd-c7c10e260c14" providerId="ADAL" clId="{98E2C9B7-18F0-4032-825B-B6571019634D}" dt="2022-06-01T14:31:31.115" v="499" actId="47"/>
        <pc:sldMkLst>
          <pc:docMk/>
          <pc:sldMk cId="3660947452" sldId="267"/>
        </pc:sldMkLst>
      </pc:sldChg>
      <pc:sldChg chg="del ord">
        <pc:chgData name="Willigen, R.F. van der (Rob)" userId="b43bdd62-7b82-48e9-86cd-c7c10e260c14" providerId="ADAL" clId="{98E2C9B7-18F0-4032-825B-B6571019634D}" dt="2022-06-01T14:31:31.115" v="499" actId="47"/>
        <pc:sldMkLst>
          <pc:docMk/>
          <pc:sldMk cId="1050948609" sldId="268"/>
        </pc:sldMkLst>
      </pc:sldChg>
      <pc:sldChg chg="del ord">
        <pc:chgData name="Willigen, R.F. van der (Rob)" userId="b43bdd62-7b82-48e9-86cd-c7c10e260c14" providerId="ADAL" clId="{98E2C9B7-18F0-4032-825B-B6571019634D}" dt="2022-06-01T14:31:31.115" v="499" actId="47"/>
        <pc:sldMkLst>
          <pc:docMk/>
          <pc:sldMk cId="516424049" sldId="269"/>
        </pc:sldMkLst>
      </pc:sldChg>
      <pc:sldChg chg="addSp delSp modSp mod ord">
        <pc:chgData name="Willigen, R.F. van der (Rob)" userId="b43bdd62-7b82-48e9-86cd-c7c10e260c14" providerId="ADAL" clId="{98E2C9B7-18F0-4032-825B-B6571019634D}" dt="2022-06-01T15:00:58.346" v="620" actId="1076"/>
        <pc:sldMkLst>
          <pc:docMk/>
          <pc:sldMk cId="386360539" sldId="270"/>
        </pc:sldMkLst>
        <pc:spChg chg="del">
          <ac:chgData name="Willigen, R.F. van der (Rob)" userId="b43bdd62-7b82-48e9-86cd-c7c10e260c14" providerId="ADAL" clId="{98E2C9B7-18F0-4032-825B-B6571019634D}" dt="2022-06-01T14:50:17.754" v="579" actId="478"/>
          <ac:spMkLst>
            <pc:docMk/>
            <pc:sldMk cId="386360539" sldId="270"/>
            <ac:spMk id="3"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4"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5"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6"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7"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8" creationId="{00000000-0000-0000-0000-000000000000}"/>
          </ac:spMkLst>
        </pc:spChg>
        <pc:spChg chg="add del mod">
          <ac:chgData name="Willigen, R.F. van der (Rob)" userId="b43bdd62-7b82-48e9-86cd-c7c10e260c14" providerId="ADAL" clId="{98E2C9B7-18F0-4032-825B-B6571019634D}" dt="2022-06-01T12:27:39.780" v="182"/>
          <ac:spMkLst>
            <pc:docMk/>
            <pc:sldMk cId="386360539" sldId="270"/>
            <ac:spMk id="10" creationId="{9084FA49-B2DA-40C3-87CD-91668D66035B}"/>
          </ac:spMkLst>
        </pc:spChg>
        <pc:spChg chg="add del mod">
          <ac:chgData name="Willigen, R.F. van der (Rob)" userId="b43bdd62-7b82-48e9-86cd-c7c10e260c14" providerId="ADAL" clId="{98E2C9B7-18F0-4032-825B-B6571019634D}" dt="2022-06-01T14:59:02.562" v="610" actId="478"/>
          <ac:spMkLst>
            <pc:docMk/>
            <pc:sldMk cId="386360539" sldId="270"/>
            <ac:spMk id="14" creationId="{0C0B83E4-BD82-4D04-AB9C-A96A6A167E8E}"/>
          </ac:spMkLst>
        </pc:spChg>
        <pc:picChg chg="del">
          <ac:chgData name="Willigen, R.F. van der (Rob)" userId="b43bdd62-7b82-48e9-86cd-c7c10e260c14" providerId="ADAL" clId="{98E2C9B7-18F0-4032-825B-B6571019634D}" dt="2022-06-01T14:50:24.570" v="582" actId="478"/>
          <ac:picMkLst>
            <pc:docMk/>
            <pc:sldMk cId="386360539" sldId="270"/>
            <ac:picMk id="9" creationId="{00000000-0000-0000-0000-000000000000}"/>
          </ac:picMkLst>
        </pc:picChg>
        <pc:picChg chg="add del mod">
          <ac:chgData name="Willigen, R.F. van der (Rob)" userId="b43bdd62-7b82-48e9-86cd-c7c10e260c14" providerId="ADAL" clId="{98E2C9B7-18F0-4032-825B-B6571019634D}" dt="2022-06-01T14:50:18.737" v="580" actId="478"/>
          <ac:picMkLst>
            <pc:docMk/>
            <pc:sldMk cId="386360539" sldId="270"/>
            <ac:picMk id="11" creationId="{06530EA0-3A3B-4F56-8094-C0FCCFEA1E60}"/>
          </ac:picMkLst>
        </pc:picChg>
        <pc:picChg chg="add del mod">
          <ac:chgData name="Willigen, R.F. van der (Rob)" userId="b43bdd62-7b82-48e9-86cd-c7c10e260c14" providerId="ADAL" clId="{98E2C9B7-18F0-4032-825B-B6571019634D}" dt="2022-06-01T14:58:59.826" v="609" actId="478"/>
          <ac:picMkLst>
            <pc:docMk/>
            <pc:sldMk cId="386360539" sldId="270"/>
            <ac:picMk id="12" creationId="{FD74FD58-5A12-4BA2-B6F7-2203DE2039F1}"/>
          </ac:picMkLst>
        </pc:picChg>
        <pc:picChg chg="add del mod modCrop">
          <ac:chgData name="Willigen, R.F. van der (Rob)" userId="b43bdd62-7b82-48e9-86cd-c7c10e260c14" providerId="ADAL" clId="{98E2C9B7-18F0-4032-825B-B6571019634D}" dt="2022-06-01T14:59:05.178" v="611" actId="478"/>
          <ac:picMkLst>
            <pc:docMk/>
            <pc:sldMk cId="386360539" sldId="270"/>
            <ac:picMk id="16" creationId="{90588BEF-C324-4431-92BC-4358F558E343}"/>
          </ac:picMkLst>
        </pc:picChg>
        <pc:picChg chg="add del">
          <ac:chgData name="Willigen, R.F. van der (Rob)" userId="b43bdd62-7b82-48e9-86cd-c7c10e260c14" providerId="ADAL" clId="{98E2C9B7-18F0-4032-825B-B6571019634D}" dt="2022-06-01T14:58:02.212" v="604" actId="22"/>
          <ac:picMkLst>
            <pc:docMk/>
            <pc:sldMk cId="386360539" sldId="270"/>
            <ac:picMk id="18" creationId="{0E98D668-BC89-4815-BA4D-D541414FD24C}"/>
          </ac:picMkLst>
        </pc:picChg>
        <pc:picChg chg="add mod">
          <ac:chgData name="Willigen, R.F. van der (Rob)" userId="b43bdd62-7b82-48e9-86cd-c7c10e260c14" providerId="ADAL" clId="{98E2C9B7-18F0-4032-825B-B6571019634D}" dt="2022-06-01T15:00:58.346" v="620" actId="1076"/>
          <ac:picMkLst>
            <pc:docMk/>
            <pc:sldMk cId="386360539" sldId="270"/>
            <ac:picMk id="19" creationId="{1E44EA86-102F-4FED-84FB-090A85A432C8}"/>
          </ac:picMkLst>
        </pc:picChg>
        <pc:picChg chg="add mod">
          <ac:chgData name="Willigen, R.F. van der (Rob)" userId="b43bdd62-7b82-48e9-86cd-c7c10e260c14" providerId="ADAL" clId="{98E2C9B7-18F0-4032-825B-B6571019634D}" dt="2022-06-01T15:00:49.770" v="619" actId="1076"/>
          <ac:picMkLst>
            <pc:docMk/>
            <pc:sldMk cId="386360539" sldId="270"/>
            <ac:picMk id="21" creationId="{7FD638CF-515C-48FA-9912-B1DD17B626BA}"/>
          </ac:picMkLst>
        </pc:picChg>
        <pc:picChg chg="add mod ord">
          <ac:chgData name="Willigen, R.F. van der (Rob)" userId="b43bdd62-7b82-48e9-86cd-c7c10e260c14" providerId="ADAL" clId="{98E2C9B7-18F0-4032-825B-B6571019634D}" dt="2022-06-01T15:00:44.874" v="618" actId="14100"/>
          <ac:picMkLst>
            <pc:docMk/>
            <pc:sldMk cId="386360539" sldId="270"/>
            <ac:picMk id="23" creationId="{A14AD6A9-8DFC-4C0C-B979-E365637FCD48}"/>
          </ac:picMkLst>
        </pc:picChg>
      </pc:sldChg>
      <pc:sldChg chg="add del">
        <pc:chgData name="Willigen, R.F. van der (Rob)" userId="b43bdd62-7b82-48e9-86cd-c7c10e260c14" providerId="ADAL" clId="{98E2C9B7-18F0-4032-825B-B6571019634D}" dt="2022-06-01T14:31:31.115" v="499" actId="47"/>
        <pc:sldMkLst>
          <pc:docMk/>
          <pc:sldMk cId="1973093630" sldId="271"/>
        </pc:sldMkLst>
      </pc:sldChg>
      <pc:sldChg chg="add del">
        <pc:chgData name="Willigen, R.F. van der (Rob)" userId="b43bdd62-7b82-48e9-86cd-c7c10e260c14" providerId="ADAL" clId="{98E2C9B7-18F0-4032-825B-B6571019634D}" dt="2022-06-01T14:31:31.115" v="499" actId="47"/>
        <pc:sldMkLst>
          <pc:docMk/>
          <pc:sldMk cId="3016756449" sldId="272"/>
        </pc:sldMkLst>
      </pc:sldChg>
      <pc:sldChg chg="add del">
        <pc:chgData name="Willigen, R.F. van der (Rob)" userId="b43bdd62-7b82-48e9-86cd-c7c10e260c14" providerId="ADAL" clId="{98E2C9B7-18F0-4032-825B-B6571019634D}" dt="2022-06-01T14:31:31.115" v="499" actId="47"/>
        <pc:sldMkLst>
          <pc:docMk/>
          <pc:sldMk cId="4278803500" sldId="273"/>
        </pc:sldMkLst>
      </pc:sldChg>
      <pc:sldChg chg="add del">
        <pc:chgData name="Willigen, R.F. van der (Rob)" userId="b43bdd62-7b82-48e9-86cd-c7c10e260c14" providerId="ADAL" clId="{98E2C9B7-18F0-4032-825B-B6571019634D}" dt="2022-06-01T14:31:31.115" v="499" actId="47"/>
        <pc:sldMkLst>
          <pc:docMk/>
          <pc:sldMk cId="3804699071" sldId="274"/>
        </pc:sldMkLst>
      </pc:sldChg>
      <pc:sldChg chg="addSp modSp add del ord">
        <pc:chgData name="Willigen, R.F. van der (Rob)" userId="b43bdd62-7b82-48e9-86cd-c7c10e260c14" providerId="ADAL" clId="{98E2C9B7-18F0-4032-825B-B6571019634D}" dt="2022-06-01T14:31:31.115" v="499" actId="47"/>
        <pc:sldMkLst>
          <pc:docMk/>
          <pc:sldMk cId="3421636818" sldId="276"/>
        </pc:sldMkLst>
        <pc:picChg chg="add mod">
          <ac:chgData name="Willigen, R.F. van der (Rob)" userId="b43bdd62-7b82-48e9-86cd-c7c10e260c14" providerId="ADAL" clId="{98E2C9B7-18F0-4032-825B-B6571019634D}" dt="2022-06-01T12:29:43.340" v="189"/>
          <ac:picMkLst>
            <pc:docMk/>
            <pc:sldMk cId="3421636818" sldId="276"/>
            <ac:picMk id="7" creationId="{FBBE0204-1D50-4597-87E8-798BD38E95B4}"/>
          </ac:picMkLst>
        </pc:picChg>
      </pc:sldChg>
      <pc:sldChg chg="add del">
        <pc:chgData name="Willigen, R.F. van der (Rob)" userId="b43bdd62-7b82-48e9-86cd-c7c10e260c14" providerId="ADAL" clId="{98E2C9B7-18F0-4032-825B-B6571019634D}" dt="2022-06-01T14:31:31.115" v="499" actId="47"/>
        <pc:sldMkLst>
          <pc:docMk/>
          <pc:sldMk cId="4147653147" sldId="287"/>
        </pc:sldMkLst>
      </pc:sldChg>
      <pc:sldChg chg="add del">
        <pc:chgData name="Willigen, R.F. van der (Rob)" userId="b43bdd62-7b82-48e9-86cd-c7c10e260c14" providerId="ADAL" clId="{98E2C9B7-18F0-4032-825B-B6571019634D}" dt="2022-06-01T14:31:31.115" v="499" actId="47"/>
        <pc:sldMkLst>
          <pc:docMk/>
          <pc:sldMk cId="594679060" sldId="288"/>
        </pc:sldMkLst>
      </pc:sldChg>
      <pc:sldChg chg="add del">
        <pc:chgData name="Willigen, R.F. van der (Rob)" userId="b43bdd62-7b82-48e9-86cd-c7c10e260c14" providerId="ADAL" clId="{98E2C9B7-18F0-4032-825B-B6571019634D}" dt="2022-06-01T14:31:31.115" v="499" actId="47"/>
        <pc:sldMkLst>
          <pc:docMk/>
          <pc:sldMk cId="4119176884" sldId="289"/>
        </pc:sldMkLst>
      </pc:sldChg>
      <pc:sldChg chg="add del">
        <pc:chgData name="Willigen, R.F. van der (Rob)" userId="b43bdd62-7b82-48e9-86cd-c7c10e260c14" providerId="ADAL" clId="{98E2C9B7-18F0-4032-825B-B6571019634D}" dt="2022-06-01T14:31:31.115" v="499" actId="47"/>
        <pc:sldMkLst>
          <pc:docMk/>
          <pc:sldMk cId="1268606698" sldId="290"/>
        </pc:sldMkLst>
      </pc:sldChg>
      <pc:sldChg chg="add del">
        <pc:chgData name="Willigen, R.F. van der (Rob)" userId="b43bdd62-7b82-48e9-86cd-c7c10e260c14" providerId="ADAL" clId="{98E2C9B7-18F0-4032-825B-B6571019634D}" dt="2022-06-01T14:31:31.115" v="499" actId="47"/>
        <pc:sldMkLst>
          <pc:docMk/>
          <pc:sldMk cId="2972441559" sldId="291"/>
        </pc:sldMkLst>
      </pc:sldChg>
      <pc:sldChg chg="add del">
        <pc:chgData name="Willigen, R.F. van der (Rob)" userId="b43bdd62-7b82-48e9-86cd-c7c10e260c14" providerId="ADAL" clId="{98E2C9B7-18F0-4032-825B-B6571019634D}" dt="2022-06-01T14:31:31.115" v="499" actId="47"/>
        <pc:sldMkLst>
          <pc:docMk/>
          <pc:sldMk cId="1118928247" sldId="292"/>
        </pc:sldMkLst>
      </pc:sldChg>
      <pc:sldChg chg="add del">
        <pc:chgData name="Willigen, R.F. van der (Rob)" userId="b43bdd62-7b82-48e9-86cd-c7c10e260c14" providerId="ADAL" clId="{98E2C9B7-18F0-4032-825B-B6571019634D}" dt="2022-06-01T14:31:31.115" v="499" actId="47"/>
        <pc:sldMkLst>
          <pc:docMk/>
          <pc:sldMk cId="3048681015" sldId="293"/>
        </pc:sldMkLst>
      </pc:sldChg>
      <pc:sldChg chg="add del">
        <pc:chgData name="Willigen, R.F. van der (Rob)" userId="b43bdd62-7b82-48e9-86cd-c7c10e260c14" providerId="ADAL" clId="{98E2C9B7-18F0-4032-825B-B6571019634D}" dt="2022-06-01T14:31:31.115" v="499" actId="47"/>
        <pc:sldMkLst>
          <pc:docMk/>
          <pc:sldMk cId="794110778" sldId="294"/>
        </pc:sldMkLst>
      </pc:sldChg>
      <pc:sldChg chg="add del">
        <pc:chgData name="Willigen, R.F. van der (Rob)" userId="b43bdd62-7b82-48e9-86cd-c7c10e260c14" providerId="ADAL" clId="{98E2C9B7-18F0-4032-825B-B6571019634D}" dt="2022-06-01T14:31:31.115" v="499" actId="47"/>
        <pc:sldMkLst>
          <pc:docMk/>
          <pc:sldMk cId="3076664" sldId="295"/>
        </pc:sldMkLst>
      </pc:sldChg>
      <pc:sldChg chg="add del">
        <pc:chgData name="Willigen, R.F. van der (Rob)" userId="b43bdd62-7b82-48e9-86cd-c7c10e260c14" providerId="ADAL" clId="{98E2C9B7-18F0-4032-825B-B6571019634D}" dt="2022-06-01T14:31:31.115" v="499" actId="47"/>
        <pc:sldMkLst>
          <pc:docMk/>
          <pc:sldMk cId="1227208080" sldId="296"/>
        </pc:sldMkLst>
      </pc:sldChg>
      <pc:sldChg chg="add del">
        <pc:chgData name="Willigen, R.F. van der (Rob)" userId="b43bdd62-7b82-48e9-86cd-c7c10e260c14" providerId="ADAL" clId="{98E2C9B7-18F0-4032-825B-B6571019634D}" dt="2022-06-01T14:31:31.115" v="499" actId="47"/>
        <pc:sldMkLst>
          <pc:docMk/>
          <pc:sldMk cId="2107391464" sldId="297"/>
        </pc:sldMkLst>
      </pc:sldChg>
      <pc:sldChg chg="add del">
        <pc:chgData name="Willigen, R.F. van der (Rob)" userId="b43bdd62-7b82-48e9-86cd-c7c10e260c14" providerId="ADAL" clId="{98E2C9B7-18F0-4032-825B-B6571019634D}" dt="2022-06-01T14:31:31.115" v="499" actId="47"/>
        <pc:sldMkLst>
          <pc:docMk/>
          <pc:sldMk cId="2041346941" sldId="298"/>
        </pc:sldMkLst>
      </pc:sldChg>
      <pc:sldChg chg="add del">
        <pc:chgData name="Willigen, R.F. van der (Rob)" userId="b43bdd62-7b82-48e9-86cd-c7c10e260c14" providerId="ADAL" clId="{98E2C9B7-18F0-4032-825B-B6571019634D}" dt="2022-06-01T14:31:31.115" v="499" actId="47"/>
        <pc:sldMkLst>
          <pc:docMk/>
          <pc:sldMk cId="1722698701" sldId="299"/>
        </pc:sldMkLst>
      </pc:sldChg>
      <pc:sldChg chg="add del">
        <pc:chgData name="Willigen, R.F. van der (Rob)" userId="b43bdd62-7b82-48e9-86cd-c7c10e260c14" providerId="ADAL" clId="{98E2C9B7-18F0-4032-825B-B6571019634D}" dt="2022-06-01T14:31:31.115" v="499" actId="47"/>
        <pc:sldMkLst>
          <pc:docMk/>
          <pc:sldMk cId="4271551666" sldId="300"/>
        </pc:sldMkLst>
      </pc:sldChg>
      <pc:sldChg chg="add del">
        <pc:chgData name="Willigen, R.F. van der (Rob)" userId="b43bdd62-7b82-48e9-86cd-c7c10e260c14" providerId="ADAL" clId="{98E2C9B7-18F0-4032-825B-B6571019634D}" dt="2022-06-01T14:31:31.115" v="499" actId="47"/>
        <pc:sldMkLst>
          <pc:docMk/>
          <pc:sldMk cId="2470391370" sldId="301"/>
        </pc:sldMkLst>
      </pc:sldChg>
      <pc:sldChg chg="add del">
        <pc:chgData name="Willigen, R.F. van der (Rob)" userId="b43bdd62-7b82-48e9-86cd-c7c10e260c14" providerId="ADAL" clId="{98E2C9B7-18F0-4032-825B-B6571019634D}" dt="2022-06-01T14:31:31.115" v="499" actId="47"/>
        <pc:sldMkLst>
          <pc:docMk/>
          <pc:sldMk cId="2896392425" sldId="302"/>
        </pc:sldMkLst>
      </pc:sldChg>
      <pc:sldChg chg="add del">
        <pc:chgData name="Willigen, R.F. van der (Rob)" userId="b43bdd62-7b82-48e9-86cd-c7c10e260c14" providerId="ADAL" clId="{98E2C9B7-18F0-4032-825B-B6571019634D}" dt="2022-06-01T14:31:31.115" v="499" actId="47"/>
        <pc:sldMkLst>
          <pc:docMk/>
          <pc:sldMk cId="2940759057" sldId="303"/>
        </pc:sldMkLst>
      </pc:sldChg>
      <pc:sldChg chg="add del">
        <pc:chgData name="Willigen, R.F. van der (Rob)" userId="b43bdd62-7b82-48e9-86cd-c7c10e260c14" providerId="ADAL" clId="{98E2C9B7-18F0-4032-825B-B6571019634D}" dt="2022-06-01T14:31:31.115" v="499" actId="47"/>
        <pc:sldMkLst>
          <pc:docMk/>
          <pc:sldMk cId="3597240265" sldId="304"/>
        </pc:sldMkLst>
      </pc:sldChg>
      <pc:sldChg chg="add del">
        <pc:chgData name="Willigen, R.F. van der (Rob)" userId="b43bdd62-7b82-48e9-86cd-c7c10e260c14" providerId="ADAL" clId="{98E2C9B7-18F0-4032-825B-B6571019634D}" dt="2022-06-01T14:31:31.115" v="499" actId="47"/>
        <pc:sldMkLst>
          <pc:docMk/>
          <pc:sldMk cId="1792118920" sldId="305"/>
        </pc:sldMkLst>
      </pc:sldChg>
      <pc:sldChg chg="add del">
        <pc:chgData name="Willigen, R.F. van der (Rob)" userId="b43bdd62-7b82-48e9-86cd-c7c10e260c14" providerId="ADAL" clId="{98E2C9B7-18F0-4032-825B-B6571019634D}" dt="2022-06-01T14:31:31.115" v="499" actId="47"/>
        <pc:sldMkLst>
          <pc:docMk/>
          <pc:sldMk cId="263724580" sldId="306"/>
        </pc:sldMkLst>
      </pc:sldChg>
      <pc:sldChg chg="add del">
        <pc:chgData name="Willigen, R.F. van der (Rob)" userId="b43bdd62-7b82-48e9-86cd-c7c10e260c14" providerId="ADAL" clId="{98E2C9B7-18F0-4032-825B-B6571019634D}" dt="2022-06-01T14:31:31.115" v="499" actId="47"/>
        <pc:sldMkLst>
          <pc:docMk/>
          <pc:sldMk cId="350722266" sldId="307"/>
        </pc:sldMkLst>
      </pc:sldChg>
      <pc:sldChg chg="add del">
        <pc:chgData name="Willigen, R.F. van der (Rob)" userId="b43bdd62-7b82-48e9-86cd-c7c10e260c14" providerId="ADAL" clId="{98E2C9B7-18F0-4032-825B-B6571019634D}" dt="2022-06-01T14:31:31.115" v="499" actId="47"/>
        <pc:sldMkLst>
          <pc:docMk/>
          <pc:sldMk cId="4246858772" sldId="308"/>
        </pc:sldMkLst>
      </pc:sldChg>
      <pc:sldChg chg="add del">
        <pc:chgData name="Willigen, R.F. van der (Rob)" userId="b43bdd62-7b82-48e9-86cd-c7c10e260c14" providerId="ADAL" clId="{98E2C9B7-18F0-4032-825B-B6571019634D}" dt="2022-06-01T14:31:31.115" v="499" actId="47"/>
        <pc:sldMkLst>
          <pc:docMk/>
          <pc:sldMk cId="3101431931" sldId="309"/>
        </pc:sldMkLst>
      </pc:sldChg>
      <pc:sldChg chg="add del">
        <pc:chgData name="Willigen, R.F. van der (Rob)" userId="b43bdd62-7b82-48e9-86cd-c7c10e260c14" providerId="ADAL" clId="{98E2C9B7-18F0-4032-825B-B6571019634D}" dt="2022-06-01T14:31:31.115" v="499" actId="47"/>
        <pc:sldMkLst>
          <pc:docMk/>
          <pc:sldMk cId="1741345647" sldId="310"/>
        </pc:sldMkLst>
      </pc:sldChg>
      <pc:sldChg chg="add del">
        <pc:chgData name="Willigen, R.F. van der (Rob)" userId="b43bdd62-7b82-48e9-86cd-c7c10e260c14" providerId="ADAL" clId="{98E2C9B7-18F0-4032-825B-B6571019634D}" dt="2022-06-01T14:31:31.115" v="499" actId="47"/>
        <pc:sldMkLst>
          <pc:docMk/>
          <pc:sldMk cId="1127099658" sldId="311"/>
        </pc:sldMkLst>
      </pc:sldChg>
      <pc:sldChg chg="add del">
        <pc:chgData name="Willigen, R.F. van der (Rob)" userId="b43bdd62-7b82-48e9-86cd-c7c10e260c14" providerId="ADAL" clId="{98E2C9B7-18F0-4032-825B-B6571019634D}" dt="2022-06-01T14:31:31.115" v="499" actId="47"/>
        <pc:sldMkLst>
          <pc:docMk/>
          <pc:sldMk cId="2007530474" sldId="312"/>
        </pc:sldMkLst>
      </pc:sldChg>
      <pc:sldChg chg="add del">
        <pc:chgData name="Willigen, R.F. van der (Rob)" userId="b43bdd62-7b82-48e9-86cd-c7c10e260c14" providerId="ADAL" clId="{98E2C9B7-18F0-4032-825B-B6571019634D}" dt="2022-06-01T14:31:31.115" v="499" actId="47"/>
        <pc:sldMkLst>
          <pc:docMk/>
          <pc:sldMk cId="113092901" sldId="313"/>
        </pc:sldMkLst>
      </pc:sldChg>
      <pc:sldChg chg="add del">
        <pc:chgData name="Willigen, R.F. van der (Rob)" userId="b43bdd62-7b82-48e9-86cd-c7c10e260c14" providerId="ADAL" clId="{98E2C9B7-18F0-4032-825B-B6571019634D}" dt="2022-06-01T14:31:31.115" v="499" actId="47"/>
        <pc:sldMkLst>
          <pc:docMk/>
          <pc:sldMk cId="751148317" sldId="314"/>
        </pc:sldMkLst>
      </pc:sldChg>
      <pc:sldChg chg="del">
        <pc:chgData name="Willigen, R.F. van der (Rob)" userId="b43bdd62-7b82-48e9-86cd-c7c10e260c14" providerId="ADAL" clId="{98E2C9B7-18F0-4032-825B-B6571019634D}" dt="2022-06-01T12:51:46.290" v="223" actId="47"/>
        <pc:sldMkLst>
          <pc:docMk/>
          <pc:sldMk cId="1518180293" sldId="323"/>
        </pc:sldMkLst>
      </pc:sldChg>
      <pc:sldChg chg="del">
        <pc:chgData name="Willigen, R.F. van der (Rob)" userId="b43bdd62-7b82-48e9-86cd-c7c10e260c14" providerId="ADAL" clId="{98E2C9B7-18F0-4032-825B-B6571019634D}" dt="2022-06-01T12:51:46.290" v="223" actId="47"/>
        <pc:sldMkLst>
          <pc:docMk/>
          <pc:sldMk cId="434122028" sldId="324"/>
        </pc:sldMkLst>
      </pc:sldChg>
      <pc:sldChg chg="del">
        <pc:chgData name="Willigen, R.F. van der (Rob)" userId="b43bdd62-7b82-48e9-86cd-c7c10e260c14" providerId="ADAL" clId="{98E2C9B7-18F0-4032-825B-B6571019634D}" dt="2022-06-01T12:51:46.290" v="223" actId="47"/>
        <pc:sldMkLst>
          <pc:docMk/>
          <pc:sldMk cId="1656551466" sldId="325"/>
        </pc:sldMkLst>
      </pc:sldChg>
      <pc:sldChg chg="del">
        <pc:chgData name="Willigen, R.F. van der (Rob)" userId="b43bdd62-7b82-48e9-86cd-c7c10e260c14" providerId="ADAL" clId="{98E2C9B7-18F0-4032-825B-B6571019634D}" dt="2022-06-01T12:51:46.290" v="223" actId="47"/>
        <pc:sldMkLst>
          <pc:docMk/>
          <pc:sldMk cId="2490530146" sldId="326"/>
        </pc:sldMkLst>
      </pc:sldChg>
      <pc:sldChg chg="del">
        <pc:chgData name="Willigen, R.F. van der (Rob)" userId="b43bdd62-7b82-48e9-86cd-c7c10e260c14" providerId="ADAL" clId="{98E2C9B7-18F0-4032-825B-B6571019634D}" dt="2022-06-01T12:51:46.290" v="223" actId="47"/>
        <pc:sldMkLst>
          <pc:docMk/>
          <pc:sldMk cId="2471658446" sldId="327"/>
        </pc:sldMkLst>
      </pc:sldChg>
      <pc:sldChg chg="modSp del mod">
        <pc:chgData name="Willigen, R.F. van der (Rob)" userId="b43bdd62-7b82-48e9-86cd-c7c10e260c14" providerId="ADAL" clId="{98E2C9B7-18F0-4032-825B-B6571019634D}" dt="2022-06-01T12:26:03.999" v="174" actId="47"/>
        <pc:sldMkLst>
          <pc:docMk/>
          <pc:sldMk cId="403535621" sldId="370"/>
        </pc:sldMkLst>
        <pc:spChg chg="mod">
          <ac:chgData name="Willigen, R.F. van der (Rob)" userId="b43bdd62-7b82-48e9-86cd-c7c10e260c14" providerId="ADAL" clId="{98E2C9B7-18F0-4032-825B-B6571019634D}" dt="2022-06-01T12:17:33.863" v="64" actId="1076"/>
          <ac:spMkLst>
            <pc:docMk/>
            <pc:sldMk cId="403535621" sldId="370"/>
            <ac:spMk id="2" creationId="{23CA6633-AFF2-F142-9EDE-FF8D202F93A2}"/>
          </ac:spMkLst>
        </pc:spChg>
        <pc:spChg chg="mod">
          <ac:chgData name="Willigen, R.F. van der (Rob)" userId="b43bdd62-7b82-48e9-86cd-c7c10e260c14" providerId="ADAL" clId="{98E2C9B7-18F0-4032-825B-B6571019634D}" dt="2022-06-01T12:18:05.584" v="70" actId="14100"/>
          <ac:spMkLst>
            <pc:docMk/>
            <pc:sldMk cId="403535621" sldId="370"/>
            <ac:spMk id="3" creationId="{4AB6C803-3533-2D41-8DFA-84F26FBA5A79}"/>
          </ac:spMkLst>
        </pc:spChg>
        <pc:spChg chg="mod">
          <ac:chgData name="Willigen, R.F. van der (Rob)" userId="b43bdd62-7b82-48e9-86cd-c7c10e260c14" providerId="ADAL" clId="{98E2C9B7-18F0-4032-825B-B6571019634D}" dt="2022-06-01T12:14:25.032" v="31" actId="20577"/>
          <ac:spMkLst>
            <pc:docMk/>
            <pc:sldMk cId="403535621" sldId="370"/>
            <ac:spMk id="4" creationId="{5B6AAB7F-E4D7-AE4E-873A-4D2841C2A722}"/>
          </ac:spMkLst>
        </pc:spChg>
      </pc:sldChg>
      <pc:sldChg chg="addSp delSp modSp add mod ord">
        <pc:chgData name="Willigen, R.F. van der (Rob)" userId="b43bdd62-7b82-48e9-86cd-c7c10e260c14" providerId="ADAL" clId="{98E2C9B7-18F0-4032-825B-B6571019634D}" dt="2022-06-01T14:35:21.380" v="504"/>
        <pc:sldMkLst>
          <pc:docMk/>
          <pc:sldMk cId="3467702386" sldId="389"/>
        </pc:sldMkLst>
        <pc:spChg chg="mod">
          <ac:chgData name="Willigen, R.F. van der (Rob)" userId="b43bdd62-7b82-48e9-86cd-c7c10e260c14" providerId="ADAL" clId="{98E2C9B7-18F0-4032-825B-B6571019634D}" dt="2022-06-01T14:30:59.928" v="496" actId="1076"/>
          <ac:spMkLst>
            <pc:docMk/>
            <pc:sldMk cId="3467702386" sldId="389"/>
            <ac:spMk id="2" creationId="{86F1A947-153A-114D-BFD7-85115D4A0C6A}"/>
          </ac:spMkLst>
        </pc:spChg>
        <pc:spChg chg="add mod">
          <ac:chgData name="Willigen, R.F. van der (Rob)" userId="b43bdd62-7b82-48e9-86cd-c7c10e260c14" providerId="ADAL" clId="{98E2C9B7-18F0-4032-825B-B6571019634D}" dt="2022-06-01T14:30:52.152" v="494" actId="313"/>
          <ac:spMkLst>
            <pc:docMk/>
            <pc:sldMk cId="3467702386" sldId="389"/>
            <ac:spMk id="20" creationId="{D353AED4-974A-4AD4-8862-A02E25EAFD21}"/>
          </ac:spMkLst>
        </pc:spChg>
        <pc:picChg chg="del mod">
          <ac:chgData name="Willigen, R.F. van der (Rob)" userId="b43bdd62-7b82-48e9-86cd-c7c10e260c14" providerId="ADAL" clId="{98E2C9B7-18F0-4032-825B-B6571019634D}" dt="2022-06-01T14:30:07.376" v="472" actId="478"/>
          <ac:picMkLst>
            <pc:docMk/>
            <pc:sldMk cId="3467702386" sldId="389"/>
            <ac:picMk id="3" creationId="{F88EDA7C-EADC-6441-9C1C-991BECABD889}"/>
          </ac:picMkLst>
        </pc:picChg>
        <pc:picChg chg="add mod">
          <ac:chgData name="Willigen, R.F. van der (Rob)" userId="b43bdd62-7b82-48e9-86cd-c7c10e260c14" providerId="ADAL" clId="{98E2C9B7-18F0-4032-825B-B6571019634D}" dt="2022-06-01T13:16:44.712" v="336"/>
          <ac:picMkLst>
            <pc:docMk/>
            <pc:sldMk cId="3467702386" sldId="389"/>
            <ac:picMk id="19" creationId="{E555858F-DCB8-44C4-8C0B-10B1123BEFEA}"/>
          </ac:picMkLst>
        </pc:picChg>
      </pc:sldChg>
      <pc:sldChg chg="delSp modSp mod">
        <pc:chgData name="Willigen, R.F. van der (Rob)" userId="b43bdd62-7b82-48e9-86cd-c7c10e260c14" providerId="ADAL" clId="{98E2C9B7-18F0-4032-825B-B6571019634D}" dt="2022-06-01T15:03:39.003" v="632" actId="478"/>
        <pc:sldMkLst>
          <pc:docMk/>
          <pc:sldMk cId="1043646486" sldId="712"/>
        </pc:sldMkLst>
        <pc:spChg chg="mod">
          <ac:chgData name="Willigen, R.F. van der (Rob)" userId="b43bdd62-7b82-48e9-86cd-c7c10e260c14" providerId="ADAL" clId="{98E2C9B7-18F0-4032-825B-B6571019634D}" dt="2022-06-01T15:03:34.530" v="631" actId="14100"/>
          <ac:spMkLst>
            <pc:docMk/>
            <pc:sldMk cId="1043646486" sldId="712"/>
            <ac:spMk id="6" creationId="{00000000-0000-0000-0000-000000000000}"/>
          </ac:spMkLst>
        </pc:spChg>
        <pc:spChg chg="del">
          <ac:chgData name="Willigen, R.F. van der (Rob)" userId="b43bdd62-7b82-48e9-86cd-c7c10e260c14" providerId="ADAL" clId="{98E2C9B7-18F0-4032-825B-B6571019634D}" dt="2022-06-01T15:03:39.003" v="632" actId="478"/>
          <ac:spMkLst>
            <pc:docMk/>
            <pc:sldMk cId="1043646486" sldId="712"/>
            <ac:spMk id="16" creationId="{387D6ED7-E354-C646-84CF-7D1ED07EB8A6}"/>
          </ac:spMkLst>
        </pc:spChg>
        <pc:spChg chg="mod">
          <ac:chgData name="Willigen, R.F. van der (Rob)" userId="b43bdd62-7b82-48e9-86cd-c7c10e260c14" providerId="ADAL" clId="{98E2C9B7-18F0-4032-825B-B6571019634D}" dt="2022-06-01T15:03:22.467" v="629" actId="20577"/>
          <ac:spMkLst>
            <pc:docMk/>
            <pc:sldMk cId="1043646486" sldId="712"/>
            <ac:spMk id="45061" creationId="{00000000-0000-0000-0000-000000000000}"/>
          </ac:spMkLst>
        </pc:spChg>
      </pc:sldChg>
      <pc:sldChg chg="addSp delSp modSp del mod ord">
        <pc:chgData name="Willigen, R.F. van der (Rob)" userId="b43bdd62-7b82-48e9-86cd-c7c10e260c14" providerId="ADAL" clId="{98E2C9B7-18F0-4032-825B-B6571019634D}" dt="2022-06-01T12:50:25.653" v="217" actId="47"/>
        <pc:sldMkLst>
          <pc:docMk/>
          <pc:sldMk cId="2205355483" sldId="1139"/>
        </pc:sldMkLst>
        <pc:spChg chg="mod">
          <ac:chgData name="Willigen, R.F. van der (Rob)" userId="b43bdd62-7b82-48e9-86cd-c7c10e260c14" providerId="ADAL" clId="{98E2C9B7-18F0-4032-825B-B6571019634D}" dt="2022-06-01T12:18:57.305" v="78" actId="20577"/>
          <ac:spMkLst>
            <pc:docMk/>
            <pc:sldMk cId="2205355483" sldId="1139"/>
            <ac:spMk id="11" creationId="{95FA3014-DA0D-224D-9D12-C441F1F27DE2}"/>
          </ac:spMkLst>
        </pc:spChg>
        <pc:picChg chg="add del">
          <ac:chgData name="Willigen, R.F. van der (Rob)" userId="b43bdd62-7b82-48e9-86cd-c7c10e260c14" providerId="ADAL" clId="{98E2C9B7-18F0-4032-825B-B6571019634D}" dt="2022-06-01T12:27:45.431" v="184" actId="21"/>
          <ac:picMkLst>
            <pc:docMk/>
            <pc:sldMk cId="2205355483" sldId="1139"/>
            <ac:picMk id="3" creationId="{F259DBA7-B3D2-2849-AF40-0E0F8C4101C9}"/>
          </ac:picMkLst>
        </pc:picChg>
        <pc:picChg chg="del">
          <ac:chgData name="Willigen, R.F. van der (Rob)" userId="b43bdd62-7b82-48e9-86cd-c7c10e260c14" providerId="ADAL" clId="{98E2C9B7-18F0-4032-825B-B6571019634D}" dt="2022-06-01T12:26:14.103" v="175" actId="478"/>
          <ac:picMkLst>
            <pc:docMk/>
            <pc:sldMk cId="2205355483" sldId="1139"/>
            <ac:picMk id="5" creationId="{E7A10C6C-ACE3-8D4E-B284-A9B6117E90AD}"/>
          </ac:picMkLst>
        </pc:picChg>
      </pc:sldChg>
      <pc:sldChg chg="add del">
        <pc:chgData name="Willigen, R.F. van der (Rob)" userId="b43bdd62-7b82-48e9-86cd-c7c10e260c14" providerId="ADAL" clId="{98E2C9B7-18F0-4032-825B-B6571019634D}" dt="2022-06-01T12:58:50.040" v="254" actId="47"/>
        <pc:sldMkLst>
          <pc:docMk/>
          <pc:sldMk cId="2865494874" sldId="1178"/>
        </pc:sldMkLst>
      </pc:sldChg>
      <pc:sldChg chg="addSp modSp mod">
        <pc:chgData name="Willigen, R.F. van der (Rob)" userId="b43bdd62-7b82-48e9-86cd-c7c10e260c14" providerId="ADAL" clId="{98E2C9B7-18F0-4032-825B-B6571019634D}" dt="2022-06-01T14:40:49.696" v="565" actId="1076"/>
        <pc:sldMkLst>
          <pc:docMk/>
          <pc:sldMk cId="3037772844" sldId="1193"/>
        </pc:sldMkLst>
        <pc:picChg chg="add mod">
          <ac:chgData name="Willigen, R.F. van der (Rob)" userId="b43bdd62-7b82-48e9-86cd-c7c10e260c14" providerId="ADAL" clId="{98E2C9B7-18F0-4032-825B-B6571019634D}" dt="2022-06-01T14:40:49.696" v="565" actId="1076"/>
          <ac:picMkLst>
            <pc:docMk/>
            <pc:sldMk cId="3037772844" sldId="1193"/>
            <ac:picMk id="5" creationId="{A9D4EC7B-6E13-40D0-9D2A-C4CA96604B3D}"/>
          </ac:picMkLst>
        </pc:picChg>
      </pc:sldChg>
      <pc:sldChg chg="add del">
        <pc:chgData name="Willigen, R.F. van der (Rob)" userId="b43bdd62-7b82-48e9-86cd-c7c10e260c14" providerId="ADAL" clId="{98E2C9B7-18F0-4032-825B-B6571019634D}" dt="2022-06-01T14:31:31.115" v="499" actId="47"/>
        <pc:sldMkLst>
          <pc:docMk/>
          <pc:sldMk cId="1055059678" sldId="1406"/>
        </pc:sldMkLst>
      </pc:sldChg>
      <pc:sldChg chg="modSp add mod ord">
        <pc:chgData name="Willigen, R.F. van der (Rob)" userId="b43bdd62-7b82-48e9-86cd-c7c10e260c14" providerId="ADAL" clId="{98E2C9B7-18F0-4032-825B-B6571019634D}" dt="2022-06-01T15:59:55.448" v="709"/>
        <pc:sldMkLst>
          <pc:docMk/>
          <pc:sldMk cId="975362676" sldId="1435"/>
        </pc:sldMkLst>
        <pc:spChg chg="mod">
          <ac:chgData name="Willigen, R.F. van der (Rob)" userId="b43bdd62-7b82-48e9-86cd-c7c10e260c14" providerId="ADAL" clId="{98E2C9B7-18F0-4032-825B-B6571019634D}" dt="2022-06-01T14:40:06.305" v="558" actId="1076"/>
          <ac:spMkLst>
            <pc:docMk/>
            <pc:sldMk cId="975362676" sldId="1435"/>
            <ac:spMk id="3" creationId="{856122D6-30BA-4809-80D9-0C02D0FE4941}"/>
          </ac:spMkLst>
        </pc:spChg>
        <pc:spChg chg="mod">
          <ac:chgData name="Willigen, R.F. van der (Rob)" userId="b43bdd62-7b82-48e9-86cd-c7c10e260c14" providerId="ADAL" clId="{98E2C9B7-18F0-4032-825B-B6571019634D}" dt="2022-06-01T14:39:58.049" v="556" actId="20577"/>
          <ac:spMkLst>
            <pc:docMk/>
            <pc:sldMk cId="975362676" sldId="1435"/>
            <ac:spMk id="6" creationId="{2CD6F5D4-26C8-48C0-8437-3FF3D8FC2559}"/>
          </ac:spMkLst>
        </pc:spChg>
        <pc:spChg chg="mod">
          <ac:chgData name="Willigen, R.F. van der (Rob)" userId="b43bdd62-7b82-48e9-86cd-c7c10e260c14" providerId="ADAL" clId="{98E2C9B7-18F0-4032-825B-B6571019634D}" dt="2022-06-01T14:37:49.593" v="526" actId="1076"/>
          <ac:spMkLst>
            <pc:docMk/>
            <pc:sldMk cId="975362676" sldId="1435"/>
            <ac:spMk id="13" creationId="{541D0DB6-0299-4975-BFDE-C99CFB685156}"/>
          </ac:spMkLst>
        </pc:spChg>
        <pc:spChg chg="mod">
          <ac:chgData name="Willigen, R.F. van der (Rob)" userId="b43bdd62-7b82-48e9-86cd-c7c10e260c14" providerId="ADAL" clId="{98E2C9B7-18F0-4032-825B-B6571019634D}" dt="2022-06-01T14:37:49.593" v="526" actId="1076"/>
          <ac:spMkLst>
            <pc:docMk/>
            <pc:sldMk cId="975362676" sldId="1435"/>
            <ac:spMk id="16" creationId="{58A36FCD-A16F-444A-8924-8DC7A79EDE51}"/>
          </ac:spMkLst>
        </pc:spChg>
        <pc:grpChg chg="mod">
          <ac:chgData name="Willigen, R.F. van der (Rob)" userId="b43bdd62-7b82-48e9-86cd-c7c10e260c14" providerId="ADAL" clId="{98E2C9B7-18F0-4032-825B-B6571019634D}" dt="2022-06-01T14:40:06.305" v="558" actId="1076"/>
          <ac:grpSpMkLst>
            <pc:docMk/>
            <pc:sldMk cId="975362676" sldId="1435"/>
            <ac:grpSpMk id="5" creationId="{8F5F2E6A-F711-4954-8EF5-0B4088069303}"/>
          </ac:grpSpMkLst>
        </pc:grpChg>
        <pc:picChg chg="mod">
          <ac:chgData name="Willigen, R.F. van der (Rob)" userId="b43bdd62-7b82-48e9-86cd-c7c10e260c14" providerId="ADAL" clId="{98E2C9B7-18F0-4032-825B-B6571019634D}" dt="2022-06-01T14:40:06.305" v="558" actId="1076"/>
          <ac:picMkLst>
            <pc:docMk/>
            <pc:sldMk cId="975362676" sldId="1435"/>
            <ac:picMk id="6146" creationId="{762DE280-5E5B-1148-BD72-9772C7E24BD3}"/>
          </ac:picMkLst>
        </pc:picChg>
      </pc:sldChg>
      <pc:sldChg chg="del">
        <pc:chgData name="Willigen, R.F. van der (Rob)" userId="b43bdd62-7b82-48e9-86cd-c7c10e260c14" providerId="ADAL" clId="{98E2C9B7-18F0-4032-825B-B6571019634D}" dt="2022-06-01T12:18:12.545" v="71" actId="47"/>
        <pc:sldMkLst>
          <pc:docMk/>
          <pc:sldMk cId="1453460779" sldId="1436"/>
        </pc:sldMkLst>
      </pc:sldChg>
      <pc:sldChg chg="del">
        <pc:chgData name="Willigen, R.F. van der (Rob)" userId="b43bdd62-7b82-48e9-86cd-c7c10e260c14" providerId="ADAL" clId="{98E2C9B7-18F0-4032-825B-B6571019634D}" dt="2022-06-01T12:18:31.113" v="72" actId="47"/>
        <pc:sldMkLst>
          <pc:docMk/>
          <pc:sldMk cId="2642274096" sldId="1437"/>
        </pc:sldMkLst>
      </pc:sldChg>
      <pc:sldChg chg="del ord">
        <pc:chgData name="Willigen, R.F. van der (Rob)" userId="b43bdd62-7b82-48e9-86cd-c7c10e260c14" providerId="ADAL" clId="{98E2C9B7-18F0-4032-825B-B6571019634D}" dt="2022-06-01T14:31:31.115" v="499" actId="47"/>
        <pc:sldMkLst>
          <pc:docMk/>
          <pc:sldMk cId="2644997648" sldId="1438"/>
        </pc:sldMkLst>
      </pc:sldChg>
      <pc:sldChg chg="addSp delSp modSp add del mod ord">
        <pc:chgData name="Willigen, R.F. van der (Rob)" userId="b43bdd62-7b82-48e9-86cd-c7c10e260c14" providerId="ADAL" clId="{98E2C9B7-18F0-4032-825B-B6571019634D}" dt="2022-06-01T15:59:17.645" v="698" actId="478"/>
        <pc:sldMkLst>
          <pc:docMk/>
          <pc:sldMk cId="1984297888" sldId="1442"/>
        </pc:sldMkLst>
        <pc:spChg chg="add del">
          <ac:chgData name="Willigen, R.F. van der (Rob)" userId="b43bdd62-7b82-48e9-86cd-c7c10e260c14" providerId="ADAL" clId="{98E2C9B7-18F0-4032-825B-B6571019634D}" dt="2022-06-01T13:00:51.903" v="266" actId="22"/>
          <ac:spMkLst>
            <pc:docMk/>
            <pc:sldMk cId="1984297888" sldId="1442"/>
            <ac:spMk id="8" creationId="{ABA1FF3A-D539-45C7-AE50-E7AF01993EB8}"/>
          </ac:spMkLst>
        </pc:spChg>
        <pc:spChg chg="add mod">
          <ac:chgData name="Willigen, R.F. van der (Rob)" userId="b43bdd62-7b82-48e9-86cd-c7c10e260c14" providerId="ADAL" clId="{98E2C9B7-18F0-4032-825B-B6571019634D}" dt="2022-06-01T13:01:42.392" v="295" actId="1076"/>
          <ac:spMkLst>
            <pc:docMk/>
            <pc:sldMk cId="1984297888" sldId="1442"/>
            <ac:spMk id="9" creationId="{DCF75DED-01AD-4C8C-B935-5C20165011A7}"/>
          </ac:spMkLst>
        </pc:spChg>
        <pc:picChg chg="mod">
          <ac:chgData name="Willigen, R.F. van der (Rob)" userId="b43bdd62-7b82-48e9-86cd-c7c10e260c14" providerId="ADAL" clId="{98E2C9B7-18F0-4032-825B-B6571019634D}" dt="2022-06-01T13:00:26.441" v="259" actId="1076"/>
          <ac:picMkLst>
            <pc:docMk/>
            <pc:sldMk cId="1984297888" sldId="1442"/>
            <ac:picMk id="3" creationId="{C49E3F10-63F5-E04B-B7BC-59950FB1EF13}"/>
          </ac:picMkLst>
        </pc:picChg>
        <pc:picChg chg="add del mod">
          <ac:chgData name="Willigen, R.F. van der (Rob)" userId="b43bdd62-7b82-48e9-86cd-c7c10e260c14" providerId="ADAL" clId="{98E2C9B7-18F0-4032-825B-B6571019634D}" dt="2022-06-01T15:58:55.461" v="695" actId="478"/>
          <ac:picMkLst>
            <pc:docMk/>
            <pc:sldMk cId="1984297888" sldId="1442"/>
            <ac:picMk id="4" creationId="{15A3D4E2-FE94-45AD-9517-249A035AC71D}"/>
          </ac:picMkLst>
        </pc:picChg>
        <pc:picChg chg="mod">
          <ac:chgData name="Willigen, R.F. van der (Rob)" userId="b43bdd62-7b82-48e9-86cd-c7c10e260c14" providerId="ADAL" clId="{98E2C9B7-18F0-4032-825B-B6571019634D}" dt="2022-06-01T13:00:37.752" v="264" actId="1076"/>
          <ac:picMkLst>
            <pc:docMk/>
            <pc:sldMk cId="1984297888" sldId="1442"/>
            <ac:picMk id="5" creationId="{BB943C2E-A7C5-7847-AB31-46408827F137}"/>
          </ac:picMkLst>
        </pc:picChg>
        <pc:picChg chg="mod">
          <ac:chgData name="Willigen, R.F. van der (Rob)" userId="b43bdd62-7b82-48e9-86cd-c7c10e260c14" providerId="ADAL" clId="{98E2C9B7-18F0-4032-825B-B6571019634D}" dt="2022-06-01T13:00:35.496" v="263" actId="1076"/>
          <ac:picMkLst>
            <pc:docMk/>
            <pc:sldMk cId="1984297888" sldId="1442"/>
            <ac:picMk id="6" creationId="{B7542CA2-F60F-3E4F-B1EF-50341AC95067}"/>
          </ac:picMkLst>
        </pc:picChg>
        <pc:picChg chg="add del">
          <ac:chgData name="Willigen, R.F. van der (Rob)" userId="b43bdd62-7b82-48e9-86cd-c7c10e260c14" providerId="ADAL" clId="{98E2C9B7-18F0-4032-825B-B6571019634D}" dt="2022-06-01T15:59:17.645" v="698" actId="478"/>
          <ac:picMkLst>
            <pc:docMk/>
            <pc:sldMk cId="1984297888" sldId="1442"/>
            <ac:picMk id="1026" creationId="{9DC1B6E9-75DA-4432-8092-52F8F4E0B794}"/>
          </ac:picMkLst>
        </pc:picChg>
      </pc:sldChg>
      <pc:sldChg chg="add del">
        <pc:chgData name="Willigen, R.F. van der (Rob)" userId="b43bdd62-7b82-48e9-86cd-c7c10e260c14" providerId="ADAL" clId="{98E2C9B7-18F0-4032-825B-B6571019634D}" dt="2022-06-01T14:31:31.115" v="499" actId="47"/>
        <pc:sldMkLst>
          <pc:docMk/>
          <pc:sldMk cId="1316932219" sldId="1443"/>
        </pc:sldMkLst>
      </pc:sldChg>
      <pc:sldChg chg="del">
        <pc:chgData name="Willigen, R.F. van der (Rob)" userId="b43bdd62-7b82-48e9-86cd-c7c10e260c14" providerId="ADAL" clId="{98E2C9B7-18F0-4032-825B-B6571019634D}" dt="2022-06-01T14:31:31.115" v="499" actId="47"/>
        <pc:sldMkLst>
          <pc:docMk/>
          <pc:sldMk cId="3591763663" sldId="1444"/>
        </pc:sldMkLst>
      </pc:sldChg>
      <pc:sldChg chg="addSp delSp modSp add del mod ord">
        <pc:chgData name="Willigen, R.F. van der (Rob)" userId="b43bdd62-7b82-48e9-86cd-c7c10e260c14" providerId="ADAL" clId="{98E2C9B7-18F0-4032-825B-B6571019634D}" dt="2022-06-01T16:44:24.550" v="812" actId="1076"/>
        <pc:sldMkLst>
          <pc:docMk/>
          <pc:sldMk cId="454509505" sldId="1445"/>
        </pc:sldMkLst>
        <pc:spChg chg="mod">
          <ac:chgData name="Willigen, R.F. van der (Rob)" userId="b43bdd62-7b82-48e9-86cd-c7c10e260c14" providerId="ADAL" clId="{98E2C9B7-18F0-4032-825B-B6571019634D}" dt="2022-06-01T12:24:41.383" v="171" actId="255"/>
          <ac:spMkLst>
            <pc:docMk/>
            <pc:sldMk cId="454509505" sldId="1445"/>
            <ac:spMk id="2" creationId="{23CA6633-AFF2-F142-9EDE-FF8D202F93A2}"/>
          </ac:spMkLst>
        </pc:spChg>
        <pc:spChg chg="mod">
          <ac:chgData name="Willigen, R.F. van der (Rob)" userId="b43bdd62-7b82-48e9-86cd-c7c10e260c14" providerId="ADAL" clId="{98E2C9B7-18F0-4032-825B-B6571019634D}" dt="2022-06-01T12:23:12.489" v="117" actId="255"/>
          <ac:spMkLst>
            <pc:docMk/>
            <pc:sldMk cId="454509505" sldId="1445"/>
            <ac:spMk id="3" creationId="{4AB6C803-3533-2D41-8DFA-84F26FBA5A79}"/>
          </ac:spMkLst>
        </pc:spChg>
        <pc:spChg chg="mod">
          <ac:chgData name="Willigen, R.F. van der (Rob)" userId="b43bdd62-7b82-48e9-86cd-c7c10e260c14" providerId="ADAL" clId="{98E2C9B7-18F0-4032-825B-B6571019634D}" dt="2022-06-01T16:43:29.494" v="804" actId="1076"/>
          <ac:spMkLst>
            <pc:docMk/>
            <pc:sldMk cId="454509505" sldId="1445"/>
            <ac:spMk id="6" creationId="{4BF33E0F-0D31-4534-BA0F-301A70A7148E}"/>
          </ac:spMkLst>
        </pc:spChg>
        <pc:spChg chg="del mod">
          <ac:chgData name="Willigen, R.F. van der (Rob)" userId="b43bdd62-7b82-48e9-86cd-c7c10e260c14" providerId="ADAL" clId="{98E2C9B7-18F0-4032-825B-B6571019634D}" dt="2022-06-01T12:22:11.080" v="102" actId="478"/>
          <ac:spMkLst>
            <pc:docMk/>
            <pc:sldMk cId="454509505" sldId="1445"/>
            <ac:spMk id="8" creationId="{66590A47-95AD-4BC1-A6AB-14D8E3D5EBDD}"/>
          </ac:spMkLst>
        </pc:spChg>
        <pc:spChg chg="add mod">
          <ac:chgData name="Willigen, R.F. van der (Rob)" userId="b43bdd62-7b82-48e9-86cd-c7c10e260c14" providerId="ADAL" clId="{98E2C9B7-18F0-4032-825B-B6571019634D}" dt="2022-06-01T12:24:47.775" v="172" actId="1076"/>
          <ac:spMkLst>
            <pc:docMk/>
            <pc:sldMk cId="454509505" sldId="1445"/>
            <ac:spMk id="11" creationId="{FA0B4F31-DD84-46B1-AF5E-F3EEF4B3B3C0}"/>
          </ac:spMkLst>
        </pc:spChg>
        <pc:picChg chg="mod">
          <ac:chgData name="Willigen, R.F. van der (Rob)" userId="b43bdd62-7b82-48e9-86cd-c7c10e260c14" providerId="ADAL" clId="{98E2C9B7-18F0-4032-825B-B6571019634D}" dt="2022-06-01T16:43:38.182" v="807" actId="1076"/>
          <ac:picMkLst>
            <pc:docMk/>
            <pc:sldMk cId="454509505" sldId="1445"/>
            <ac:picMk id="7" creationId="{169A303E-7F2F-13B2-C923-F774ED98D205}"/>
          </ac:picMkLst>
        </pc:picChg>
        <pc:picChg chg="add mod">
          <ac:chgData name="Willigen, R.F. van der (Rob)" userId="b43bdd62-7b82-48e9-86cd-c7c10e260c14" providerId="ADAL" clId="{98E2C9B7-18F0-4032-825B-B6571019634D}" dt="2022-06-01T16:44:24.550" v="812" actId="1076"/>
          <ac:picMkLst>
            <pc:docMk/>
            <pc:sldMk cId="454509505" sldId="1445"/>
            <ac:picMk id="9" creationId="{28D2CB94-8819-4586-BCB3-2B8035A79FAE}"/>
          </ac:picMkLst>
        </pc:picChg>
        <pc:picChg chg="add del mod">
          <ac:chgData name="Willigen, R.F. van der (Rob)" userId="b43bdd62-7b82-48e9-86cd-c7c10e260c14" providerId="ADAL" clId="{98E2C9B7-18F0-4032-825B-B6571019634D}" dt="2022-06-01T12:22:38.109" v="108"/>
          <ac:picMkLst>
            <pc:docMk/>
            <pc:sldMk cId="454509505" sldId="1445"/>
            <ac:picMk id="10" creationId="{EB55D4F0-DA41-4483-8C13-C5A5981C8950}"/>
          </ac:picMkLst>
        </pc:picChg>
        <pc:picChg chg="mod">
          <ac:chgData name="Willigen, R.F. van der (Rob)" userId="b43bdd62-7b82-48e9-86cd-c7c10e260c14" providerId="ADAL" clId="{98E2C9B7-18F0-4032-825B-B6571019634D}" dt="2022-06-01T12:24:17.182" v="169" actId="1076"/>
          <ac:picMkLst>
            <pc:docMk/>
            <pc:sldMk cId="454509505" sldId="1445"/>
            <ac:picMk id="2050" creationId="{AC4A256E-1022-8841-929E-D34370032604}"/>
          </ac:picMkLst>
        </pc:picChg>
      </pc:sldChg>
      <pc:sldChg chg="add">
        <pc:chgData name="Willigen, R.F. van der (Rob)" userId="b43bdd62-7b82-48e9-86cd-c7c10e260c14" providerId="ADAL" clId="{98E2C9B7-18F0-4032-825B-B6571019634D}" dt="2022-06-01T12:30:47.968" v="193"/>
        <pc:sldMkLst>
          <pc:docMk/>
          <pc:sldMk cId="3989845444" sldId="1553"/>
        </pc:sldMkLst>
      </pc:sldChg>
      <pc:sldChg chg="add del ord">
        <pc:chgData name="Willigen, R.F. van der (Rob)" userId="b43bdd62-7b82-48e9-86cd-c7c10e260c14" providerId="ADAL" clId="{98E2C9B7-18F0-4032-825B-B6571019634D}" dt="2022-06-01T14:36:47.236" v="509"/>
        <pc:sldMkLst>
          <pc:docMk/>
          <pc:sldMk cId="2468372520" sldId="1559"/>
        </pc:sldMkLst>
      </pc:sldChg>
      <pc:sldChg chg="add ord">
        <pc:chgData name="Willigen, R.F. van der (Rob)" userId="b43bdd62-7b82-48e9-86cd-c7c10e260c14" providerId="ADAL" clId="{98E2C9B7-18F0-4032-825B-B6571019634D}" dt="2022-06-01T14:38:38.492" v="529"/>
        <pc:sldMkLst>
          <pc:docMk/>
          <pc:sldMk cId="4076308149" sldId="1560"/>
        </pc:sldMkLst>
      </pc:sldChg>
      <pc:sldChg chg="add del ord">
        <pc:chgData name="Willigen, R.F. van der (Rob)" userId="b43bdd62-7b82-48e9-86cd-c7c10e260c14" providerId="ADAL" clId="{98E2C9B7-18F0-4032-825B-B6571019634D}" dt="2022-06-01T14:21:00.693" v="340"/>
        <pc:sldMkLst>
          <pc:docMk/>
          <pc:sldMk cId="1156080834" sldId="1564"/>
        </pc:sldMkLst>
      </pc:sldChg>
      <pc:sldChg chg="add del ord">
        <pc:chgData name="Willigen, R.F. van der (Rob)" userId="b43bdd62-7b82-48e9-86cd-c7c10e260c14" providerId="ADAL" clId="{98E2C9B7-18F0-4032-825B-B6571019634D}" dt="2022-06-01T14:39:33.716" v="540" actId="47"/>
        <pc:sldMkLst>
          <pc:docMk/>
          <pc:sldMk cId="2051879349" sldId="1569"/>
        </pc:sldMkLst>
      </pc:sldChg>
      <pc:sldChg chg="add">
        <pc:chgData name="Willigen, R.F. van der (Rob)" userId="b43bdd62-7b82-48e9-86cd-c7c10e260c14" providerId="ADAL" clId="{98E2C9B7-18F0-4032-825B-B6571019634D}" dt="2022-06-01T16:17:57.502" v="787"/>
        <pc:sldMkLst>
          <pc:docMk/>
          <pc:sldMk cId="2999699663" sldId="1578"/>
        </pc:sldMkLst>
      </pc:sldChg>
      <pc:sldChg chg="add ord">
        <pc:chgData name="Willigen, R.F. van der (Rob)" userId="b43bdd62-7b82-48e9-86cd-c7c10e260c14" providerId="ADAL" clId="{98E2C9B7-18F0-4032-825B-B6571019634D}" dt="2022-06-01T14:49:06.005" v="575"/>
        <pc:sldMkLst>
          <pc:docMk/>
          <pc:sldMk cId="1691338233" sldId="1586"/>
        </pc:sldMkLst>
      </pc:sldChg>
      <pc:sldChg chg="add del">
        <pc:chgData name="Willigen, R.F. van der (Rob)" userId="b43bdd62-7b82-48e9-86cd-c7c10e260c14" providerId="ADAL" clId="{98E2C9B7-18F0-4032-825B-B6571019634D}" dt="2022-06-01T12:55:57.151" v="239"/>
        <pc:sldMkLst>
          <pc:docMk/>
          <pc:sldMk cId="206633739" sldId="1588"/>
        </pc:sldMkLst>
      </pc:sldChg>
      <pc:sldChg chg="add del">
        <pc:chgData name="Willigen, R.F. van der (Rob)" userId="b43bdd62-7b82-48e9-86cd-c7c10e260c14" providerId="ADAL" clId="{98E2C9B7-18F0-4032-825B-B6571019634D}" dt="2022-06-01T12:55:57.151" v="239"/>
        <pc:sldMkLst>
          <pc:docMk/>
          <pc:sldMk cId="1360358091" sldId="1691"/>
        </pc:sldMkLst>
      </pc:sldChg>
      <pc:sldChg chg="add ord">
        <pc:chgData name="Willigen, R.F. van der (Rob)" userId="b43bdd62-7b82-48e9-86cd-c7c10e260c14" providerId="ADAL" clId="{98E2C9B7-18F0-4032-825B-B6571019634D}" dt="2022-06-01T14:41:02.491" v="567"/>
        <pc:sldMkLst>
          <pc:docMk/>
          <pc:sldMk cId="1917892889" sldId="1693"/>
        </pc:sldMkLst>
      </pc:sldChg>
      <pc:sldChg chg="add">
        <pc:chgData name="Willigen, R.F. van der (Rob)" userId="b43bdd62-7b82-48e9-86cd-c7c10e260c14" providerId="ADAL" clId="{98E2C9B7-18F0-4032-825B-B6571019634D}" dt="2022-06-01T16:17:57.502" v="787"/>
        <pc:sldMkLst>
          <pc:docMk/>
          <pc:sldMk cId="3303766824" sldId="1695"/>
        </pc:sldMkLst>
      </pc:sldChg>
      <pc:sldChg chg="add del ord">
        <pc:chgData name="Willigen, R.F. van der (Rob)" userId="b43bdd62-7b82-48e9-86cd-c7c10e260c14" providerId="ADAL" clId="{98E2C9B7-18F0-4032-825B-B6571019634D}" dt="2022-06-01T14:28:05.841" v="463"/>
        <pc:sldMkLst>
          <pc:docMk/>
          <pc:sldMk cId="1177767567" sldId="1696"/>
        </pc:sldMkLst>
      </pc:sldChg>
      <pc:sldChg chg="add del">
        <pc:chgData name="Willigen, R.F. van der (Rob)" userId="b43bdd62-7b82-48e9-86cd-c7c10e260c14" providerId="ADAL" clId="{98E2C9B7-18F0-4032-825B-B6571019634D}" dt="2022-06-01T12:55:57.151" v="239"/>
        <pc:sldMkLst>
          <pc:docMk/>
          <pc:sldMk cId="949839666" sldId="1711"/>
        </pc:sldMkLst>
      </pc:sldChg>
      <pc:sldChg chg="add del">
        <pc:chgData name="Willigen, R.F. van der (Rob)" userId="b43bdd62-7b82-48e9-86cd-c7c10e260c14" providerId="ADAL" clId="{98E2C9B7-18F0-4032-825B-B6571019634D}" dt="2022-06-01T12:55:57.151" v="239"/>
        <pc:sldMkLst>
          <pc:docMk/>
          <pc:sldMk cId="924760860" sldId="1712"/>
        </pc:sldMkLst>
      </pc:sldChg>
      <pc:sldChg chg="add del">
        <pc:chgData name="Willigen, R.F. van der (Rob)" userId="b43bdd62-7b82-48e9-86cd-c7c10e260c14" providerId="ADAL" clId="{98E2C9B7-18F0-4032-825B-B6571019634D}" dt="2022-06-01T12:55:57.151" v="239"/>
        <pc:sldMkLst>
          <pc:docMk/>
          <pc:sldMk cId="2135213992" sldId="1714"/>
        </pc:sldMkLst>
      </pc:sldChg>
      <pc:sldChg chg="add del">
        <pc:chgData name="Willigen, R.F. van der (Rob)" userId="b43bdd62-7b82-48e9-86cd-c7c10e260c14" providerId="ADAL" clId="{98E2C9B7-18F0-4032-825B-B6571019634D}" dt="2022-06-01T12:55:57.151" v="239"/>
        <pc:sldMkLst>
          <pc:docMk/>
          <pc:sldMk cId="1506507625" sldId="1734"/>
        </pc:sldMkLst>
      </pc:sldChg>
      <pc:sldChg chg="add">
        <pc:chgData name="Willigen, R.F. van der (Rob)" userId="b43bdd62-7b82-48e9-86cd-c7c10e260c14" providerId="ADAL" clId="{98E2C9B7-18F0-4032-825B-B6571019634D}" dt="2022-06-01T12:50:01.772" v="214"/>
        <pc:sldMkLst>
          <pc:docMk/>
          <pc:sldMk cId="3609136816" sldId="1739"/>
        </pc:sldMkLst>
      </pc:sldChg>
      <pc:sldChg chg="add">
        <pc:chgData name="Willigen, R.F. van der (Rob)" userId="b43bdd62-7b82-48e9-86cd-c7c10e260c14" providerId="ADAL" clId="{98E2C9B7-18F0-4032-825B-B6571019634D}" dt="2022-06-01T12:30:47.968" v="193"/>
        <pc:sldMkLst>
          <pc:docMk/>
          <pc:sldMk cId="2847797237" sldId="1752"/>
        </pc:sldMkLst>
      </pc:sldChg>
      <pc:sldChg chg="add">
        <pc:chgData name="Willigen, R.F. van der (Rob)" userId="b43bdd62-7b82-48e9-86cd-c7c10e260c14" providerId="ADAL" clId="{98E2C9B7-18F0-4032-825B-B6571019634D}" dt="2022-06-01T12:30:47.968" v="193"/>
        <pc:sldMkLst>
          <pc:docMk/>
          <pc:sldMk cId="3664189876" sldId="1755"/>
        </pc:sldMkLst>
      </pc:sldChg>
      <pc:sldChg chg="add ord">
        <pc:chgData name="Willigen, R.F. van der (Rob)" userId="b43bdd62-7b82-48e9-86cd-c7c10e260c14" providerId="ADAL" clId="{98E2C9B7-18F0-4032-825B-B6571019634D}" dt="2022-06-01T14:49:18.703" v="577"/>
        <pc:sldMkLst>
          <pc:docMk/>
          <pc:sldMk cId="1227712268" sldId="1756"/>
        </pc:sldMkLst>
      </pc:sldChg>
      <pc:sldChg chg="addSp delSp modSp add del mod ord">
        <pc:chgData name="Willigen, R.F. van der (Rob)" userId="b43bdd62-7b82-48e9-86cd-c7c10e260c14" providerId="ADAL" clId="{98E2C9B7-18F0-4032-825B-B6571019634D}" dt="2022-06-01T14:39:23.528" v="538" actId="478"/>
        <pc:sldMkLst>
          <pc:docMk/>
          <pc:sldMk cId="1029851211" sldId="1757"/>
        </pc:sldMkLst>
        <pc:spChg chg="add del mod">
          <ac:chgData name="Willigen, R.F. van der (Rob)" userId="b43bdd62-7b82-48e9-86cd-c7c10e260c14" providerId="ADAL" clId="{98E2C9B7-18F0-4032-825B-B6571019634D}" dt="2022-06-01T14:39:23.528" v="538" actId="478"/>
          <ac:spMkLst>
            <pc:docMk/>
            <pc:sldMk cId="1029851211" sldId="1757"/>
            <ac:spMk id="6" creationId="{AD3FA198-FF01-4A49-BBC3-2073BAB33AB5}"/>
          </ac:spMkLst>
        </pc:spChg>
        <pc:spChg chg="add del mod">
          <ac:chgData name="Willigen, R.F. van der (Rob)" userId="b43bdd62-7b82-48e9-86cd-c7c10e260c14" providerId="ADAL" clId="{98E2C9B7-18F0-4032-825B-B6571019634D}" dt="2022-06-01T14:39:22.513" v="537" actId="478"/>
          <ac:spMkLst>
            <pc:docMk/>
            <pc:sldMk cId="1029851211" sldId="1757"/>
            <ac:spMk id="11" creationId="{962BEA5E-4513-42F9-A618-B0644F5EBA2C}"/>
          </ac:spMkLst>
        </pc:spChg>
      </pc:sldChg>
      <pc:sldChg chg="add del ord">
        <pc:chgData name="Willigen, R.F. van der (Rob)" userId="b43bdd62-7b82-48e9-86cd-c7c10e260c14" providerId="ADAL" clId="{98E2C9B7-18F0-4032-825B-B6571019634D}" dt="2022-06-01T14:22:12.148" v="348"/>
        <pc:sldMkLst>
          <pc:docMk/>
          <pc:sldMk cId="417864160" sldId="1758"/>
        </pc:sldMkLst>
      </pc:sldChg>
      <pc:sldChg chg="add ord">
        <pc:chgData name="Willigen, R.F. van der (Rob)" userId="b43bdd62-7b82-48e9-86cd-c7c10e260c14" providerId="ADAL" clId="{98E2C9B7-18F0-4032-825B-B6571019634D}" dt="2022-06-01T14:35:16.484" v="502"/>
        <pc:sldMkLst>
          <pc:docMk/>
          <pc:sldMk cId="2011712980" sldId="1760"/>
        </pc:sldMkLst>
      </pc:sldChg>
      <pc:sldChg chg="add ord">
        <pc:chgData name="Willigen, R.F. van der (Rob)" userId="b43bdd62-7b82-48e9-86cd-c7c10e260c14" providerId="ADAL" clId="{98E2C9B7-18F0-4032-825B-B6571019634D}" dt="2022-06-01T12:30:26.703" v="192"/>
        <pc:sldMkLst>
          <pc:docMk/>
          <pc:sldMk cId="2434752152" sldId="1762"/>
        </pc:sldMkLst>
      </pc:sldChg>
      <pc:sldChg chg="add del">
        <pc:chgData name="Willigen, R.F. van der (Rob)" userId="b43bdd62-7b82-48e9-86cd-c7c10e260c14" providerId="ADAL" clId="{98E2C9B7-18F0-4032-825B-B6571019634D}" dt="2022-06-01T12:30:52.696" v="194" actId="47"/>
        <pc:sldMkLst>
          <pc:docMk/>
          <pc:sldMk cId="340767017" sldId="1763"/>
        </pc:sldMkLst>
      </pc:sldChg>
      <pc:sldChg chg="addSp delSp modSp add del mod ord">
        <pc:chgData name="Willigen, R.F. van der (Rob)" userId="b43bdd62-7b82-48e9-86cd-c7c10e260c14" providerId="ADAL" clId="{98E2C9B7-18F0-4032-825B-B6571019634D}" dt="2022-06-01T14:27:58.293" v="461" actId="47"/>
        <pc:sldMkLst>
          <pc:docMk/>
          <pc:sldMk cId="678058067" sldId="1763"/>
        </pc:sldMkLst>
        <pc:spChg chg="add mod">
          <ac:chgData name="Willigen, R.F. van der (Rob)" userId="b43bdd62-7b82-48e9-86cd-c7c10e260c14" providerId="ADAL" clId="{98E2C9B7-18F0-4032-825B-B6571019634D}" dt="2022-06-01T12:49:20.721" v="211" actId="1076"/>
          <ac:spMkLst>
            <pc:docMk/>
            <pc:sldMk cId="678058067" sldId="1763"/>
            <ac:spMk id="10" creationId="{4CB21E0C-1364-4104-9A89-98DE8444B6E7}"/>
          </ac:spMkLst>
        </pc:spChg>
        <pc:picChg chg="del">
          <ac:chgData name="Willigen, R.F. van der (Rob)" userId="b43bdd62-7b82-48e9-86cd-c7c10e260c14" providerId="ADAL" clId="{98E2C9B7-18F0-4032-825B-B6571019634D}" dt="2022-06-01T12:48:00.687" v="199" actId="478"/>
          <ac:picMkLst>
            <pc:docMk/>
            <pc:sldMk cId="678058067" sldId="1763"/>
            <ac:picMk id="3" creationId="{C49E3F10-63F5-E04B-B7BC-59950FB1EF13}"/>
          </ac:picMkLst>
        </pc:picChg>
        <pc:picChg chg="del">
          <ac:chgData name="Willigen, R.F. van der (Rob)" userId="b43bdd62-7b82-48e9-86cd-c7c10e260c14" providerId="ADAL" clId="{98E2C9B7-18F0-4032-825B-B6571019634D}" dt="2022-06-01T12:48:01.367" v="200" actId="478"/>
          <ac:picMkLst>
            <pc:docMk/>
            <pc:sldMk cId="678058067" sldId="1763"/>
            <ac:picMk id="5" creationId="{BB943C2E-A7C5-7847-AB31-46408827F137}"/>
          </ac:picMkLst>
        </pc:picChg>
        <pc:picChg chg="del">
          <ac:chgData name="Willigen, R.F. van der (Rob)" userId="b43bdd62-7b82-48e9-86cd-c7c10e260c14" providerId="ADAL" clId="{98E2C9B7-18F0-4032-825B-B6571019634D}" dt="2022-06-01T12:48:02.290" v="201" actId="478"/>
          <ac:picMkLst>
            <pc:docMk/>
            <pc:sldMk cId="678058067" sldId="1763"/>
            <ac:picMk id="6" creationId="{B7542CA2-F60F-3E4F-B1EF-50341AC95067}"/>
          </ac:picMkLst>
        </pc:picChg>
        <pc:picChg chg="add mod">
          <ac:chgData name="Willigen, R.F. van der (Rob)" userId="b43bdd62-7b82-48e9-86cd-c7c10e260c14" providerId="ADAL" clId="{98E2C9B7-18F0-4032-825B-B6571019634D}" dt="2022-06-01T12:48:19.353" v="206" actId="1076"/>
          <ac:picMkLst>
            <pc:docMk/>
            <pc:sldMk cId="678058067" sldId="1763"/>
            <ac:picMk id="8" creationId="{F8F415B2-965D-4751-ACCB-B0C14C93D8F7}"/>
          </ac:picMkLst>
        </pc:picChg>
      </pc:sldChg>
      <pc:sldChg chg="addSp modSp add mod ord">
        <pc:chgData name="Willigen, R.F. van der (Rob)" userId="b43bdd62-7b82-48e9-86cd-c7c10e260c14" providerId="ADAL" clId="{98E2C9B7-18F0-4032-825B-B6571019634D}" dt="2022-06-01T14:48:38.738" v="573" actId="14100"/>
        <pc:sldMkLst>
          <pc:docMk/>
          <pc:sldMk cId="1594947579" sldId="1763"/>
        </pc:sldMkLst>
        <pc:picChg chg="add mod">
          <ac:chgData name="Willigen, R.F. van der (Rob)" userId="b43bdd62-7b82-48e9-86cd-c7c10e260c14" providerId="ADAL" clId="{98E2C9B7-18F0-4032-825B-B6571019634D}" dt="2022-06-01T14:48:38.738" v="573" actId="14100"/>
          <ac:picMkLst>
            <pc:docMk/>
            <pc:sldMk cId="1594947579" sldId="1763"/>
            <ac:picMk id="6" creationId="{C6C17B18-1329-4059-A53B-F923DDBE5662}"/>
          </ac:picMkLst>
        </pc:picChg>
      </pc:sldChg>
      <pc:sldChg chg="add del">
        <pc:chgData name="Willigen, R.F. van der (Rob)" userId="b43bdd62-7b82-48e9-86cd-c7c10e260c14" providerId="ADAL" clId="{98E2C9B7-18F0-4032-825B-B6571019634D}" dt="2022-06-01T12:50:50.749" v="222" actId="47"/>
        <pc:sldMkLst>
          <pc:docMk/>
          <pc:sldMk cId="299606512" sldId="1764"/>
        </pc:sldMkLst>
      </pc:sldChg>
      <pc:sldChg chg="add del ord">
        <pc:chgData name="Willigen, R.F. van der (Rob)" userId="b43bdd62-7b82-48e9-86cd-c7c10e260c14" providerId="ADAL" clId="{98E2C9B7-18F0-4032-825B-B6571019634D}" dt="2022-06-01T14:23:29.870" v="359"/>
        <pc:sldMkLst>
          <pc:docMk/>
          <pc:sldMk cId="2459458229" sldId="1764"/>
        </pc:sldMkLst>
      </pc:sldChg>
      <pc:sldChg chg="add">
        <pc:chgData name="Willigen, R.F. van der (Rob)" userId="b43bdd62-7b82-48e9-86cd-c7c10e260c14" providerId="ADAL" clId="{98E2C9B7-18F0-4032-825B-B6571019634D}" dt="2022-06-01T12:50:01.772" v="214"/>
        <pc:sldMkLst>
          <pc:docMk/>
          <pc:sldMk cId="4066503860" sldId="1765"/>
        </pc:sldMkLst>
      </pc:sldChg>
      <pc:sldChg chg="delSp modSp add mod ord">
        <pc:chgData name="Willigen, R.F. van der (Rob)" userId="b43bdd62-7b82-48e9-86cd-c7c10e260c14" providerId="ADAL" clId="{98E2C9B7-18F0-4032-825B-B6571019634D}" dt="2022-06-01T16:01:29.846" v="764" actId="20577"/>
        <pc:sldMkLst>
          <pc:docMk/>
          <pc:sldMk cId="539812803" sldId="1766"/>
        </pc:sldMkLst>
        <pc:spChg chg="mod">
          <ac:chgData name="Willigen, R.F. van der (Rob)" userId="b43bdd62-7b82-48e9-86cd-c7c10e260c14" providerId="ADAL" clId="{98E2C9B7-18F0-4032-825B-B6571019634D}" dt="2022-06-01T16:01:29.846" v="764" actId="20577"/>
          <ac:spMkLst>
            <pc:docMk/>
            <pc:sldMk cId="539812803" sldId="1766"/>
            <ac:spMk id="9" creationId="{DCF75DED-01AD-4C8C-B935-5C20165011A7}"/>
          </ac:spMkLst>
        </pc:spChg>
        <pc:picChg chg="del">
          <ac:chgData name="Willigen, R.F. van der (Rob)" userId="b43bdd62-7b82-48e9-86cd-c7c10e260c14" providerId="ADAL" clId="{98E2C9B7-18F0-4032-825B-B6571019634D}" dt="2022-06-01T13:02:16.753" v="307" actId="478"/>
          <ac:picMkLst>
            <pc:docMk/>
            <pc:sldMk cId="539812803" sldId="1766"/>
            <ac:picMk id="5" creationId="{BB943C2E-A7C5-7847-AB31-46408827F137}"/>
          </ac:picMkLst>
        </pc:picChg>
        <pc:picChg chg="mod">
          <ac:chgData name="Willigen, R.F. van der (Rob)" userId="b43bdd62-7b82-48e9-86cd-c7c10e260c14" providerId="ADAL" clId="{98E2C9B7-18F0-4032-825B-B6571019634D}" dt="2022-06-01T13:02:23.431" v="310" actId="1076"/>
          <ac:picMkLst>
            <pc:docMk/>
            <pc:sldMk cId="539812803" sldId="1766"/>
            <ac:picMk id="6" creationId="{B7542CA2-F60F-3E4F-B1EF-50341AC95067}"/>
          </ac:picMkLst>
        </pc:picChg>
      </pc:sldChg>
      <pc:sldChg chg="add del">
        <pc:chgData name="Willigen, R.F. van der (Rob)" userId="b43bdd62-7b82-48e9-86cd-c7c10e260c14" providerId="ADAL" clId="{98E2C9B7-18F0-4032-825B-B6571019634D}" dt="2022-06-01T12:52:48.672" v="225" actId="47"/>
        <pc:sldMkLst>
          <pc:docMk/>
          <pc:sldMk cId="2101026063" sldId="1766"/>
        </pc:sldMkLst>
      </pc:sldChg>
      <pc:sldChg chg="add del">
        <pc:chgData name="Willigen, R.F. van der (Rob)" userId="b43bdd62-7b82-48e9-86cd-c7c10e260c14" providerId="ADAL" clId="{98E2C9B7-18F0-4032-825B-B6571019634D}" dt="2022-06-01T12:55:57.151" v="239"/>
        <pc:sldMkLst>
          <pc:docMk/>
          <pc:sldMk cId="3049628851" sldId="1766"/>
        </pc:sldMkLst>
      </pc:sldChg>
      <pc:sldChg chg="add del">
        <pc:chgData name="Willigen, R.F. van der (Rob)" userId="b43bdd62-7b82-48e9-86cd-c7c10e260c14" providerId="ADAL" clId="{98E2C9B7-18F0-4032-825B-B6571019634D}" dt="2022-06-01T13:01:11.628" v="268" actId="47"/>
        <pc:sldMkLst>
          <pc:docMk/>
          <pc:sldMk cId="3223214015" sldId="1766"/>
        </pc:sldMkLst>
      </pc:sldChg>
      <pc:sldChg chg="add del">
        <pc:chgData name="Willigen, R.F. van der (Rob)" userId="b43bdd62-7b82-48e9-86cd-c7c10e260c14" providerId="ADAL" clId="{98E2C9B7-18F0-4032-825B-B6571019634D}" dt="2022-06-01T14:31:31.115" v="499" actId="47"/>
        <pc:sldMkLst>
          <pc:docMk/>
          <pc:sldMk cId="645592426" sldId="1767"/>
        </pc:sldMkLst>
      </pc:sldChg>
      <pc:sldChg chg="add del">
        <pc:chgData name="Willigen, R.F. van der (Rob)" userId="b43bdd62-7b82-48e9-86cd-c7c10e260c14" providerId="ADAL" clId="{98E2C9B7-18F0-4032-825B-B6571019634D}" dt="2022-06-01T12:55:57.151" v="239"/>
        <pc:sldMkLst>
          <pc:docMk/>
          <pc:sldMk cId="2273726979" sldId="1767"/>
        </pc:sldMkLst>
      </pc:sldChg>
      <pc:sldChg chg="add del">
        <pc:chgData name="Willigen, R.F. van der (Rob)" userId="b43bdd62-7b82-48e9-86cd-c7c10e260c14" providerId="ADAL" clId="{98E2C9B7-18F0-4032-825B-B6571019634D}" dt="2022-06-01T12:52:48.672" v="225" actId="47"/>
        <pc:sldMkLst>
          <pc:docMk/>
          <pc:sldMk cId="2326452795" sldId="1767"/>
        </pc:sldMkLst>
      </pc:sldChg>
      <pc:sldChg chg="add del">
        <pc:chgData name="Willigen, R.F. van der (Rob)" userId="b43bdd62-7b82-48e9-86cd-c7c10e260c14" providerId="ADAL" clId="{98E2C9B7-18F0-4032-825B-B6571019634D}" dt="2022-06-01T12:52:48.672" v="225" actId="47"/>
        <pc:sldMkLst>
          <pc:docMk/>
          <pc:sldMk cId="50109604" sldId="1768"/>
        </pc:sldMkLst>
      </pc:sldChg>
      <pc:sldChg chg="add del">
        <pc:chgData name="Willigen, R.F. van der (Rob)" userId="b43bdd62-7b82-48e9-86cd-c7c10e260c14" providerId="ADAL" clId="{98E2C9B7-18F0-4032-825B-B6571019634D}" dt="2022-06-01T12:55:57.151" v="239"/>
        <pc:sldMkLst>
          <pc:docMk/>
          <pc:sldMk cId="2385392665" sldId="1768"/>
        </pc:sldMkLst>
      </pc:sldChg>
      <pc:sldChg chg="addSp delSp modSp add">
        <pc:chgData name="Willigen, R.F. van der (Rob)" userId="b43bdd62-7b82-48e9-86cd-c7c10e260c14" providerId="ADAL" clId="{98E2C9B7-18F0-4032-825B-B6571019634D}" dt="2022-06-01T14:28:17.473" v="465" actId="14100"/>
        <pc:sldMkLst>
          <pc:docMk/>
          <pc:sldMk cId="3895755449" sldId="1768"/>
        </pc:sldMkLst>
        <pc:picChg chg="del">
          <ac:chgData name="Willigen, R.F. van der (Rob)" userId="b43bdd62-7b82-48e9-86cd-c7c10e260c14" providerId="ADAL" clId="{98E2C9B7-18F0-4032-825B-B6571019634D}" dt="2022-06-01T13:12:14.345" v="329" actId="478"/>
          <ac:picMkLst>
            <pc:docMk/>
            <pc:sldMk cId="3895755449" sldId="1768"/>
            <ac:picMk id="1026" creationId="{8AED9F6E-7F4E-461D-9FFB-475A5BA60E58}"/>
          </ac:picMkLst>
        </pc:picChg>
        <pc:picChg chg="add mod">
          <ac:chgData name="Willigen, R.F. van der (Rob)" userId="b43bdd62-7b82-48e9-86cd-c7c10e260c14" providerId="ADAL" clId="{98E2C9B7-18F0-4032-825B-B6571019634D}" dt="2022-06-01T14:28:17.473" v="465" actId="14100"/>
          <ac:picMkLst>
            <pc:docMk/>
            <pc:sldMk cId="3895755449" sldId="1768"/>
            <ac:picMk id="2050" creationId="{508FC026-A146-4D90-A422-A8390DB675BC}"/>
          </ac:picMkLst>
        </pc:picChg>
      </pc:sldChg>
      <pc:sldChg chg="addSp delSp modSp add del mod ord">
        <pc:chgData name="Willigen, R.F. van der (Rob)" userId="b43bdd62-7b82-48e9-86cd-c7c10e260c14" providerId="ADAL" clId="{98E2C9B7-18F0-4032-825B-B6571019634D}" dt="2022-06-01T14:39:30.309" v="539" actId="47"/>
        <pc:sldMkLst>
          <pc:docMk/>
          <pc:sldMk cId="265758999" sldId="1769"/>
        </pc:sldMkLst>
        <pc:spChg chg="mod">
          <ac:chgData name="Willigen, R.F. van der (Rob)" userId="b43bdd62-7b82-48e9-86cd-c7c10e260c14" providerId="ADAL" clId="{98E2C9B7-18F0-4032-825B-B6571019634D}" dt="2022-06-01T14:26:51.473" v="446" actId="207"/>
          <ac:spMkLst>
            <pc:docMk/>
            <pc:sldMk cId="265758999" sldId="1769"/>
            <ac:spMk id="2" creationId="{98A4967C-EA05-7B4B-8D67-5060405E9AD6}"/>
          </ac:spMkLst>
        </pc:spChg>
        <pc:spChg chg="mod">
          <ac:chgData name="Willigen, R.F. van der (Rob)" userId="b43bdd62-7b82-48e9-86cd-c7c10e260c14" providerId="ADAL" clId="{98E2C9B7-18F0-4032-825B-B6571019634D}" dt="2022-06-01T14:27:36.458" v="460" actId="1076"/>
          <ac:spMkLst>
            <pc:docMk/>
            <pc:sldMk cId="265758999" sldId="1769"/>
            <ac:spMk id="4" creationId="{E91480DF-A5BB-41E4-BA28-6B0EBEA23E62}"/>
          </ac:spMkLst>
        </pc:spChg>
        <pc:spChg chg="del">
          <ac:chgData name="Willigen, R.F. van der (Rob)" userId="b43bdd62-7b82-48e9-86cd-c7c10e260c14" providerId="ADAL" clId="{98E2C9B7-18F0-4032-825B-B6571019634D}" dt="2022-06-01T14:26:55.185" v="447" actId="478"/>
          <ac:spMkLst>
            <pc:docMk/>
            <pc:sldMk cId="265758999" sldId="1769"/>
            <ac:spMk id="10" creationId="{98037D7B-9301-4A10-B6C9-7CE9C8ED9A85}"/>
          </ac:spMkLst>
        </pc:spChg>
        <pc:spChg chg="add del mod">
          <ac:chgData name="Willigen, R.F. van der (Rob)" userId="b43bdd62-7b82-48e9-86cd-c7c10e260c14" providerId="ADAL" clId="{98E2C9B7-18F0-4032-825B-B6571019634D}" dt="2022-06-01T14:30:17.662" v="474" actId="478"/>
          <ac:spMkLst>
            <pc:docMk/>
            <pc:sldMk cId="265758999" sldId="1769"/>
            <ac:spMk id="11" creationId="{A6A4636D-4A3B-47E9-90B2-99F4E1CB859F}"/>
          </ac:spMkLst>
        </pc:spChg>
        <pc:picChg chg="del">
          <ac:chgData name="Willigen, R.F. van der (Rob)" userId="b43bdd62-7b82-48e9-86cd-c7c10e260c14" providerId="ADAL" clId="{98E2C9B7-18F0-4032-825B-B6571019634D}" dt="2022-06-01T14:26:57.458" v="448" actId="478"/>
          <ac:picMkLst>
            <pc:docMk/>
            <pc:sldMk cId="265758999" sldId="1769"/>
            <ac:picMk id="8" creationId="{D241B01F-1814-4FDC-A11C-BFE7F3705AC0}"/>
          </ac:picMkLst>
        </pc:picChg>
        <pc:picChg chg="mod">
          <ac:chgData name="Willigen, R.F. van der (Rob)" userId="b43bdd62-7b82-48e9-86cd-c7c10e260c14" providerId="ADAL" clId="{98E2C9B7-18F0-4032-825B-B6571019634D}" dt="2022-06-01T14:27:08.737" v="452" actId="14100"/>
          <ac:picMkLst>
            <pc:docMk/>
            <pc:sldMk cId="265758999" sldId="1769"/>
            <ac:picMk id="9" creationId="{97CAE720-101A-42F1-BE54-155D75214698}"/>
          </ac:picMkLst>
        </pc:picChg>
      </pc:sldChg>
      <pc:sldChg chg="add">
        <pc:chgData name="Willigen, R.F. van der (Rob)" userId="b43bdd62-7b82-48e9-86cd-c7c10e260c14" providerId="ADAL" clId="{98E2C9B7-18F0-4032-825B-B6571019634D}" dt="2022-06-01T14:50:11.999" v="578"/>
        <pc:sldMkLst>
          <pc:docMk/>
          <pc:sldMk cId="1217237543" sldId="1769"/>
        </pc:sldMkLst>
      </pc:sldChg>
      <pc:sldChg chg="add del">
        <pc:chgData name="Willigen, R.F. van der (Rob)" userId="b43bdd62-7b82-48e9-86cd-c7c10e260c14" providerId="ADAL" clId="{98E2C9B7-18F0-4032-825B-B6571019634D}" dt="2022-06-01T12:52:48.672" v="225" actId="47"/>
        <pc:sldMkLst>
          <pc:docMk/>
          <pc:sldMk cId="2903160155" sldId="1769"/>
        </pc:sldMkLst>
      </pc:sldChg>
      <pc:sldChg chg="add del">
        <pc:chgData name="Willigen, R.F. van der (Rob)" userId="b43bdd62-7b82-48e9-86cd-c7c10e260c14" providerId="ADAL" clId="{98E2C9B7-18F0-4032-825B-B6571019634D}" dt="2022-06-01T12:55:57.151" v="239"/>
        <pc:sldMkLst>
          <pc:docMk/>
          <pc:sldMk cId="3673673706" sldId="1769"/>
        </pc:sldMkLst>
      </pc:sldChg>
      <pc:sldChg chg="add del">
        <pc:chgData name="Willigen, R.F. van der (Rob)" userId="b43bdd62-7b82-48e9-86cd-c7c10e260c14" providerId="ADAL" clId="{98E2C9B7-18F0-4032-825B-B6571019634D}" dt="2022-06-01T12:52:48.672" v="225" actId="47"/>
        <pc:sldMkLst>
          <pc:docMk/>
          <pc:sldMk cId="250196883" sldId="1770"/>
        </pc:sldMkLst>
      </pc:sldChg>
      <pc:sldChg chg="add">
        <pc:chgData name="Willigen, R.F. van der (Rob)" userId="b43bdd62-7b82-48e9-86cd-c7c10e260c14" providerId="ADAL" clId="{98E2C9B7-18F0-4032-825B-B6571019634D}" dt="2022-06-01T14:50:11.999" v="578"/>
        <pc:sldMkLst>
          <pc:docMk/>
          <pc:sldMk cId="1214025164" sldId="1770"/>
        </pc:sldMkLst>
      </pc:sldChg>
      <pc:sldChg chg="add del">
        <pc:chgData name="Willigen, R.F. van der (Rob)" userId="b43bdd62-7b82-48e9-86cd-c7c10e260c14" providerId="ADAL" clId="{98E2C9B7-18F0-4032-825B-B6571019634D}" dt="2022-06-01T12:55:57.151" v="239"/>
        <pc:sldMkLst>
          <pc:docMk/>
          <pc:sldMk cId="2259762941" sldId="1770"/>
        </pc:sldMkLst>
      </pc:sldChg>
      <pc:sldChg chg="add del">
        <pc:chgData name="Willigen, R.F. van der (Rob)" userId="b43bdd62-7b82-48e9-86cd-c7c10e260c14" providerId="ADAL" clId="{98E2C9B7-18F0-4032-825B-B6571019634D}" dt="2022-06-01T12:55:57.151" v="239"/>
        <pc:sldMkLst>
          <pc:docMk/>
          <pc:sldMk cId="1183315453" sldId="1771"/>
        </pc:sldMkLst>
      </pc:sldChg>
      <pc:sldChg chg="add del">
        <pc:chgData name="Willigen, R.F. van der (Rob)" userId="b43bdd62-7b82-48e9-86cd-c7c10e260c14" providerId="ADAL" clId="{98E2C9B7-18F0-4032-825B-B6571019634D}" dt="2022-06-01T12:52:48.672" v="225" actId="47"/>
        <pc:sldMkLst>
          <pc:docMk/>
          <pc:sldMk cId="3357941712" sldId="1771"/>
        </pc:sldMkLst>
      </pc:sldChg>
      <pc:sldChg chg="add">
        <pc:chgData name="Willigen, R.F. van der (Rob)" userId="b43bdd62-7b82-48e9-86cd-c7c10e260c14" providerId="ADAL" clId="{98E2C9B7-18F0-4032-825B-B6571019634D}" dt="2022-06-01T14:58:54.737" v="606"/>
        <pc:sldMkLst>
          <pc:docMk/>
          <pc:sldMk cId="3419346893" sldId="1771"/>
        </pc:sldMkLst>
      </pc:sldChg>
      <pc:sldChg chg="add del">
        <pc:chgData name="Willigen, R.F. van der (Rob)" userId="b43bdd62-7b82-48e9-86cd-c7c10e260c14" providerId="ADAL" clId="{98E2C9B7-18F0-4032-825B-B6571019634D}" dt="2022-06-01T12:52:48.672" v="225" actId="47"/>
        <pc:sldMkLst>
          <pc:docMk/>
          <pc:sldMk cId="1605369809" sldId="1772"/>
        </pc:sldMkLst>
      </pc:sldChg>
      <pc:sldChg chg="addSp delSp modSp add mod">
        <pc:chgData name="Willigen, R.F. van der (Rob)" userId="b43bdd62-7b82-48e9-86cd-c7c10e260c14" providerId="ADAL" clId="{98E2C9B7-18F0-4032-825B-B6571019634D}" dt="2022-06-01T15:56:49.868" v="691" actId="1076"/>
        <pc:sldMkLst>
          <pc:docMk/>
          <pc:sldMk cId="3452608920" sldId="1772"/>
        </pc:sldMkLst>
        <pc:spChg chg="del">
          <ac:chgData name="Willigen, R.F. van der (Rob)" userId="b43bdd62-7b82-48e9-86cd-c7c10e260c14" providerId="ADAL" clId="{98E2C9B7-18F0-4032-825B-B6571019634D}" dt="2022-06-01T15:02:35.594" v="623" actId="478"/>
          <ac:spMkLst>
            <pc:docMk/>
            <pc:sldMk cId="3452608920" sldId="1772"/>
            <ac:spMk id="14" creationId="{0C0B83E4-BD82-4D04-AB9C-A96A6A167E8E}"/>
          </ac:spMkLst>
        </pc:spChg>
        <pc:picChg chg="add del mod">
          <ac:chgData name="Willigen, R.F. van der (Rob)" userId="b43bdd62-7b82-48e9-86cd-c7c10e260c14" providerId="ADAL" clId="{98E2C9B7-18F0-4032-825B-B6571019634D}" dt="2022-06-01T15:50:39.276" v="654" actId="478"/>
          <ac:picMkLst>
            <pc:docMk/>
            <pc:sldMk cId="3452608920" sldId="1772"/>
            <ac:picMk id="4" creationId="{1DF611EC-1DBD-4798-BBD5-2B8F0E25B449}"/>
          </ac:picMkLst>
        </pc:picChg>
        <pc:picChg chg="add mod">
          <ac:chgData name="Willigen, R.F. van der (Rob)" userId="b43bdd62-7b82-48e9-86cd-c7c10e260c14" providerId="ADAL" clId="{98E2C9B7-18F0-4032-825B-B6571019634D}" dt="2022-06-01T15:56:49.868" v="691" actId="1076"/>
          <ac:picMkLst>
            <pc:docMk/>
            <pc:sldMk cId="3452608920" sldId="1772"/>
            <ac:picMk id="6" creationId="{F3AC342A-CFF9-4879-9B59-1912CDE5C900}"/>
          </ac:picMkLst>
        </pc:picChg>
        <pc:picChg chg="add del mod">
          <ac:chgData name="Willigen, R.F. van der (Rob)" userId="b43bdd62-7b82-48e9-86cd-c7c10e260c14" providerId="ADAL" clId="{98E2C9B7-18F0-4032-825B-B6571019634D}" dt="2022-06-01T15:51:25.558" v="669" actId="478"/>
          <ac:picMkLst>
            <pc:docMk/>
            <pc:sldMk cId="3452608920" sldId="1772"/>
            <ac:picMk id="8" creationId="{3C4D2876-3951-4F61-9958-3545CEDF3D55}"/>
          </ac:picMkLst>
        </pc:picChg>
        <pc:picChg chg="del">
          <ac:chgData name="Willigen, R.F. van der (Rob)" userId="b43bdd62-7b82-48e9-86cd-c7c10e260c14" providerId="ADAL" clId="{98E2C9B7-18F0-4032-825B-B6571019634D}" dt="2022-06-01T15:02:32.890" v="622" actId="478"/>
          <ac:picMkLst>
            <pc:docMk/>
            <pc:sldMk cId="3452608920" sldId="1772"/>
            <ac:picMk id="12" creationId="{FD74FD58-5A12-4BA2-B6F7-2203DE2039F1}"/>
          </ac:picMkLst>
        </pc:picChg>
        <pc:picChg chg="add mod">
          <ac:chgData name="Willigen, R.F. van der (Rob)" userId="b43bdd62-7b82-48e9-86cd-c7c10e260c14" providerId="ADAL" clId="{98E2C9B7-18F0-4032-825B-B6571019634D}" dt="2022-06-01T15:51:23.235" v="668"/>
          <ac:picMkLst>
            <pc:docMk/>
            <pc:sldMk cId="3452608920" sldId="1772"/>
            <ac:picMk id="13" creationId="{7200B082-8CB4-4918-988A-B99123E8A803}"/>
          </ac:picMkLst>
        </pc:picChg>
        <pc:picChg chg="del">
          <ac:chgData name="Willigen, R.F. van der (Rob)" userId="b43bdd62-7b82-48e9-86cd-c7c10e260c14" providerId="ADAL" clId="{98E2C9B7-18F0-4032-825B-B6571019634D}" dt="2022-06-01T15:02:36.824" v="624" actId="478"/>
          <ac:picMkLst>
            <pc:docMk/>
            <pc:sldMk cId="3452608920" sldId="1772"/>
            <ac:picMk id="16" creationId="{90588BEF-C324-4431-92BC-4358F558E343}"/>
          </ac:picMkLst>
        </pc:picChg>
      </pc:sldChg>
      <pc:sldChg chg="add del">
        <pc:chgData name="Willigen, R.F. van der (Rob)" userId="b43bdd62-7b82-48e9-86cd-c7c10e260c14" providerId="ADAL" clId="{98E2C9B7-18F0-4032-825B-B6571019634D}" dt="2022-06-01T15:02:29.772" v="621" actId="47"/>
        <pc:sldMkLst>
          <pc:docMk/>
          <pc:sldMk cId="2265768700" sldId="1773"/>
        </pc:sldMkLst>
      </pc:sldChg>
      <pc:sldChg chg="addSp add ord">
        <pc:chgData name="Willigen, R.F. van der (Rob)" userId="b43bdd62-7b82-48e9-86cd-c7c10e260c14" providerId="ADAL" clId="{98E2C9B7-18F0-4032-825B-B6571019634D}" dt="2022-06-01T16:09:22.773" v="767"/>
        <pc:sldMkLst>
          <pc:docMk/>
          <pc:sldMk cId="2644869963" sldId="1773"/>
        </pc:sldMkLst>
        <pc:picChg chg="add">
          <ac:chgData name="Willigen, R.F. van der (Rob)" userId="b43bdd62-7b82-48e9-86cd-c7c10e260c14" providerId="ADAL" clId="{98E2C9B7-18F0-4032-825B-B6571019634D}" dt="2022-06-01T16:09:22.773" v="767"/>
          <ac:picMkLst>
            <pc:docMk/>
            <pc:sldMk cId="2644869963" sldId="1773"/>
            <ac:picMk id="2050" creationId="{539C0237-51EA-4524-A269-2F1D2D8384AF}"/>
          </ac:picMkLst>
        </pc:picChg>
      </pc:sldChg>
      <pc:sldChg chg="addSp delSp modSp add mod">
        <pc:chgData name="Willigen, R.F. van der (Rob)" userId="b43bdd62-7b82-48e9-86cd-c7c10e260c14" providerId="ADAL" clId="{98E2C9B7-18F0-4032-825B-B6571019634D}" dt="2022-06-01T16:16:56.854" v="786" actId="14100"/>
        <pc:sldMkLst>
          <pc:docMk/>
          <pc:sldMk cId="2696831" sldId="1774"/>
        </pc:sldMkLst>
        <pc:spChg chg="add mod">
          <ac:chgData name="Willigen, R.F. van der (Rob)" userId="b43bdd62-7b82-48e9-86cd-c7c10e260c14" providerId="ADAL" clId="{98E2C9B7-18F0-4032-825B-B6571019634D}" dt="2022-06-01T16:16:56.854" v="786" actId="14100"/>
          <ac:spMkLst>
            <pc:docMk/>
            <pc:sldMk cId="2696831" sldId="1774"/>
            <ac:spMk id="10" creationId="{F8BA93A4-61B5-47B4-863B-FA4EEB8ED79B}"/>
          </ac:spMkLst>
        </pc:spChg>
        <pc:picChg chg="add mod">
          <ac:chgData name="Willigen, R.F. van der (Rob)" userId="b43bdd62-7b82-48e9-86cd-c7c10e260c14" providerId="ADAL" clId="{98E2C9B7-18F0-4032-825B-B6571019634D}" dt="2022-06-01T16:16:26.253" v="779" actId="1076"/>
          <ac:picMkLst>
            <pc:docMk/>
            <pc:sldMk cId="2696831" sldId="1774"/>
            <ac:picMk id="4" creationId="{BC446898-5E0D-414D-8E1D-4606098ED508}"/>
          </ac:picMkLst>
        </pc:picChg>
        <pc:picChg chg="add mod">
          <ac:chgData name="Willigen, R.F. van der (Rob)" userId="b43bdd62-7b82-48e9-86cd-c7c10e260c14" providerId="ADAL" clId="{98E2C9B7-18F0-4032-825B-B6571019634D}" dt="2022-06-01T16:16:29.229" v="780" actId="1076"/>
          <ac:picMkLst>
            <pc:docMk/>
            <pc:sldMk cId="2696831" sldId="1774"/>
            <ac:picMk id="6" creationId="{BF0B94F6-CF48-4B01-B652-0B1CB57AF05D}"/>
          </ac:picMkLst>
        </pc:picChg>
        <pc:picChg chg="add del mod">
          <ac:chgData name="Willigen, R.F. van der (Rob)" userId="b43bdd62-7b82-48e9-86cd-c7c10e260c14" providerId="ADAL" clId="{98E2C9B7-18F0-4032-825B-B6571019634D}" dt="2022-06-01T16:10:37.111" v="770" actId="478"/>
          <ac:picMkLst>
            <pc:docMk/>
            <pc:sldMk cId="2696831" sldId="1774"/>
            <ac:picMk id="4098" creationId="{6C531551-D819-4010-B3AE-B64D1EA40401}"/>
          </ac:picMkLst>
        </pc:picChg>
      </pc:sldChg>
      <pc:sldChg chg="addSp delSp modSp add mod">
        <pc:chgData name="Willigen, R.F. van der (Rob)" userId="b43bdd62-7b82-48e9-86cd-c7c10e260c14" providerId="ADAL" clId="{98E2C9B7-18F0-4032-825B-B6571019634D}" dt="2022-06-01T15:56:38.308" v="689" actId="1076"/>
        <pc:sldMkLst>
          <pc:docMk/>
          <pc:sldMk cId="771333618" sldId="1775"/>
        </pc:sldMkLst>
        <pc:picChg chg="del">
          <ac:chgData name="Willigen, R.F. van der (Rob)" userId="b43bdd62-7b82-48e9-86cd-c7c10e260c14" providerId="ADAL" clId="{98E2C9B7-18F0-4032-825B-B6571019634D}" dt="2022-06-01T15:46:36.252" v="650" actId="478"/>
          <ac:picMkLst>
            <pc:docMk/>
            <pc:sldMk cId="771333618" sldId="1775"/>
            <ac:picMk id="4" creationId="{1DF611EC-1DBD-4798-BBD5-2B8F0E25B449}"/>
          </ac:picMkLst>
        </pc:picChg>
        <pc:picChg chg="add del mod">
          <ac:chgData name="Willigen, R.F. van der (Rob)" userId="b43bdd62-7b82-48e9-86cd-c7c10e260c14" providerId="ADAL" clId="{98E2C9B7-18F0-4032-825B-B6571019634D}" dt="2022-06-01T15:51:17.049" v="667" actId="21"/>
          <ac:picMkLst>
            <pc:docMk/>
            <pc:sldMk cId="771333618" sldId="1775"/>
            <ac:picMk id="5" creationId="{B5F6D25C-40FE-44BE-9042-4F4364046656}"/>
          </ac:picMkLst>
        </pc:picChg>
        <pc:picChg chg="del">
          <ac:chgData name="Willigen, R.F. van der (Rob)" userId="b43bdd62-7b82-48e9-86cd-c7c10e260c14" providerId="ADAL" clId="{98E2C9B7-18F0-4032-825B-B6571019634D}" dt="2022-06-01T15:46:13.312" v="649" actId="478"/>
          <ac:picMkLst>
            <pc:docMk/>
            <pc:sldMk cId="771333618" sldId="1775"/>
            <ac:picMk id="6" creationId="{F3AC342A-CFF9-4879-9B59-1912CDE5C900}"/>
          </ac:picMkLst>
        </pc:picChg>
        <pc:picChg chg="mod">
          <ac:chgData name="Willigen, R.F. van der (Rob)" userId="b43bdd62-7b82-48e9-86cd-c7c10e260c14" providerId="ADAL" clId="{98E2C9B7-18F0-4032-825B-B6571019634D}" dt="2022-06-01T15:56:38.308" v="689" actId="1076"/>
          <ac:picMkLst>
            <pc:docMk/>
            <pc:sldMk cId="771333618" sldId="1775"/>
            <ac:picMk id="8" creationId="{3C4D2876-3951-4F61-9958-3545CEDF3D55}"/>
          </ac:picMkLst>
        </pc:picChg>
        <pc:picChg chg="add mod">
          <ac:chgData name="Willigen, R.F. van der (Rob)" userId="b43bdd62-7b82-48e9-86cd-c7c10e260c14" providerId="ADAL" clId="{98E2C9B7-18F0-4032-825B-B6571019634D}" dt="2022-06-01T15:51:38.988" v="673" actId="1076"/>
          <ac:picMkLst>
            <pc:docMk/>
            <pc:sldMk cId="771333618" sldId="1775"/>
            <ac:picMk id="9" creationId="{E8F4A90A-2289-4463-B7CB-1F0C62476BBE}"/>
          </ac:picMkLst>
        </pc:picChg>
      </pc:sldChg>
      <pc:sldChg chg="addSp delSp modSp add mod">
        <pc:chgData name="Willigen, R.F. van der (Rob)" userId="b43bdd62-7b82-48e9-86cd-c7c10e260c14" providerId="ADAL" clId="{98E2C9B7-18F0-4032-825B-B6571019634D}" dt="2022-06-01T15:56:25.148" v="687" actId="1076"/>
        <pc:sldMkLst>
          <pc:docMk/>
          <pc:sldMk cId="1003486936" sldId="1776"/>
        </pc:sldMkLst>
        <pc:picChg chg="add mod">
          <ac:chgData name="Willigen, R.F. van der (Rob)" userId="b43bdd62-7b82-48e9-86cd-c7c10e260c14" providerId="ADAL" clId="{98E2C9B7-18F0-4032-825B-B6571019634D}" dt="2022-06-01T15:56:25.148" v="687" actId="1076"/>
          <ac:picMkLst>
            <pc:docMk/>
            <pc:sldMk cId="1003486936" sldId="1776"/>
            <ac:picMk id="4" creationId="{D4FAE622-CB9D-4976-AEBF-F4BE7A941182}"/>
          </ac:picMkLst>
        </pc:picChg>
        <pc:picChg chg="add mod">
          <ac:chgData name="Willigen, R.F. van der (Rob)" userId="b43bdd62-7b82-48e9-86cd-c7c10e260c14" providerId="ADAL" clId="{98E2C9B7-18F0-4032-825B-B6571019634D}" dt="2022-06-01T15:56:17.565" v="685" actId="1076"/>
          <ac:picMkLst>
            <pc:docMk/>
            <pc:sldMk cId="1003486936" sldId="1776"/>
            <ac:picMk id="6" creationId="{BF2B6240-2A6A-4DCE-A1D8-0ACE31F1B03E}"/>
          </ac:picMkLst>
        </pc:picChg>
        <pc:picChg chg="del">
          <ac:chgData name="Willigen, R.F. van der (Rob)" userId="b43bdd62-7b82-48e9-86cd-c7c10e260c14" providerId="ADAL" clId="{98E2C9B7-18F0-4032-825B-B6571019634D}" dt="2022-06-01T15:51:57.053" v="675" actId="478"/>
          <ac:picMkLst>
            <pc:docMk/>
            <pc:sldMk cId="1003486936" sldId="1776"/>
            <ac:picMk id="8" creationId="{3C4D2876-3951-4F61-9958-3545CEDF3D55}"/>
          </ac:picMkLst>
        </pc:picChg>
        <pc:picChg chg="del">
          <ac:chgData name="Willigen, R.F. van der (Rob)" userId="b43bdd62-7b82-48e9-86cd-c7c10e260c14" providerId="ADAL" clId="{98E2C9B7-18F0-4032-825B-B6571019634D}" dt="2022-06-01T15:54:44.821" v="676" actId="478"/>
          <ac:picMkLst>
            <pc:docMk/>
            <pc:sldMk cId="1003486936" sldId="1776"/>
            <ac:picMk id="9" creationId="{E8F4A90A-2289-4463-B7CB-1F0C62476BBE}"/>
          </ac:picMkLst>
        </pc:picChg>
      </pc:sldChg>
      <pc:sldChg chg="delSp modSp add mod ord">
        <pc:chgData name="Willigen, R.F. van der (Rob)" userId="b43bdd62-7b82-48e9-86cd-c7c10e260c14" providerId="ADAL" clId="{98E2C9B7-18F0-4032-825B-B6571019634D}" dt="2022-06-01T16:00:53.878" v="736" actId="20577"/>
        <pc:sldMkLst>
          <pc:docMk/>
          <pc:sldMk cId="2614737652" sldId="1777"/>
        </pc:sldMkLst>
        <pc:spChg chg="mod">
          <ac:chgData name="Willigen, R.F. van der (Rob)" userId="b43bdd62-7b82-48e9-86cd-c7c10e260c14" providerId="ADAL" clId="{98E2C9B7-18F0-4032-825B-B6571019634D}" dt="2022-06-01T16:00:53.878" v="736" actId="20577"/>
          <ac:spMkLst>
            <pc:docMk/>
            <pc:sldMk cId="2614737652" sldId="1777"/>
            <ac:spMk id="9" creationId="{DCF75DED-01AD-4C8C-B935-5C20165011A7}"/>
          </ac:spMkLst>
        </pc:spChg>
        <pc:picChg chg="del">
          <ac:chgData name="Willigen, R.F. van der (Rob)" userId="b43bdd62-7b82-48e9-86cd-c7c10e260c14" providerId="ADAL" clId="{98E2C9B7-18F0-4032-825B-B6571019634D}" dt="2022-06-01T15:59:25.737" v="701" actId="478"/>
          <ac:picMkLst>
            <pc:docMk/>
            <pc:sldMk cId="2614737652" sldId="1777"/>
            <ac:picMk id="3" creationId="{C49E3F10-63F5-E04B-B7BC-59950FB1EF13}"/>
          </ac:picMkLst>
        </pc:picChg>
        <pc:picChg chg="del">
          <ac:chgData name="Willigen, R.F. van der (Rob)" userId="b43bdd62-7b82-48e9-86cd-c7c10e260c14" providerId="ADAL" clId="{98E2C9B7-18F0-4032-825B-B6571019634D}" dt="2022-06-01T15:59:29.645" v="704" actId="478"/>
          <ac:picMkLst>
            <pc:docMk/>
            <pc:sldMk cId="2614737652" sldId="1777"/>
            <ac:picMk id="5" creationId="{BB943C2E-A7C5-7847-AB31-46408827F137}"/>
          </ac:picMkLst>
        </pc:picChg>
        <pc:picChg chg="del">
          <ac:chgData name="Willigen, R.F. van der (Rob)" userId="b43bdd62-7b82-48e9-86cd-c7c10e260c14" providerId="ADAL" clId="{98E2C9B7-18F0-4032-825B-B6571019634D}" dt="2022-06-01T15:59:28.053" v="703" actId="478"/>
          <ac:picMkLst>
            <pc:docMk/>
            <pc:sldMk cId="2614737652" sldId="1777"/>
            <ac:picMk id="6" creationId="{B7542CA2-F60F-3E4F-B1EF-50341AC95067}"/>
          </ac:picMkLst>
        </pc:picChg>
        <pc:picChg chg="mod">
          <ac:chgData name="Willigen, R.F. van der (Rob)" userId="b43bdd62-7b82-48e9-86cd-c7c10e260c14" providerId="ADAL" clId="{98E2C9B7-18F0-4032-825B-B6571019634D}" dt="2022-06-01T15:59:37.909" v="707" actId="1076"/>
          <ac:picMkLst>
            <pc:docMk/>
            <pc:sldMk cId="2614737652" sldId="1777"/>
            <ac:picMk id="1026" creationId="{9DC1B6E9-75DA-4432-8092-52F8F4E0B794}"/>
          </ac:picMkLst>
        </pc:picChg>
      </pc:sldChg>
      <pc:sldChg chg="addSp modSp add del">
        <pc:chgData name="Willigen, R.F. van der (Rob)" userId="b43bdd62-7b82-48e9-86cd-c7c10e260c14" providerId="ADAL" clId="{98E2C9B7-18F0-4032-825B-B6571019634D}" dt="2022-06-01T16:25:05.594" v="791" actId="47"/>
        <pc:sldMkLst>
          <pc:docMk/>
          <pc:sldMk cId="2773194588" sldId="1778"/>
        </pc:sldMkLst>
        <pc:picChg chg="add mod">
          <ac:chgData name="Willigen, R.F. van der (Rob)" userId="b43bdd62-7b82-48e9-86cd-c7c10e260c14" providerId="ADAL" clId="{98E2C9B7-18F0-4032-825B-B6571019634D}" dt="2022-06-01T16:20:58.110" v="790" actId="1076"/>
          <ac:picMkLst>
            <pc:docMk/>
            <pc:sldMk cId="2773194588" sldId="1778"/>
            <ac:picMk id="7170" creationId="{748AE541-C8F3-466E-B605-03AA7AF43BD0}"/>
          </ac:picMkLst>
        </pc:picChg>
      </pc:sldChg>
      <pc:sldChg chg="add del">
        <pc:chgData name="Willigen, R.F. van der (Rob)" userId="b43bdd62-7b82-48e9-86cd-c7c10e260c14" providerId="ADAL" clId="{98E2C9B7-18F0-4032-825B-B6571019634D}" dt="2022-06-01T16:28:41.876" v="796" actId="47"/>
        <pc:sldMkLst>
          <pc:docMk/>
          <pc:sldMk cId="3277894499" sldId="1779"/>
        </pc:sldMkLst>
      </pc:sldChg>
      <pc:sldChg chg="add ord">
        <pc:chgData name="Willigen, R.F. van der (Rob)" userId="b43bdd62-7b82-48e9-86cd-c7c10e260c14" providerId="ADAL" clId="{98E2C9B7-18F0-4032-825B-B6571019634D}" dt="2022-06-01T16:28:47.090" v="801"/>
        <pc:sldMkLst>
          <pc:docMk/>
          <pc:sldMk cId="1075915074" sldId="1780"/>
        </pc:sldMkLst>
      </pc:sldChg>
      <pc:sldChg chg="add del">
        <pc:chgData name="Willigen, R.F. van der (Rob)" userId="b43bdd62-7b82-48e9-86cd-c7c10e260c14" providerId="ADAL" clId="{98E2C9B7-18F0-4032-825B-B6571019634D}" dt="2022-06-01T16:28:42.529" v="797" actId="47"/>
        <pc:sldMkLst>
          <pc:docMk/>
          <pc:sldMk cId="3387876702" sldId="1781"/>
        </pc:sldMkLst>
      </pc:sldChg>
      <pc:sldChg chg="add del">
        <pc:chgData name="Willigen, R.F. van der (Rob)" userId="b43bdd62-7b82-48e9-86cd-c7c10e260c14" providerId="ADAL" clId="{98E2C9B7-18F0-4032-825B-B6571019634D}" dt="2022-06-01T16:28:43.369" v="798" actId="47"/>
        <pc:sldMkLst>
          <pc:docMk/>
          <pc:sldMk cId="3853065657" sldId="1782"/>
        </pc:sldMkLst>
      </pc:sldChg>
      <pc:sldChg chg="add del">
        <pc:chgData name="Willigen, R.F. van der (Rob)" userId="b43bdd62-7b82-48e9-86cd-c7c10e260c14" providerId="ADAL" clId="{98E2C9B7-18F0-4032-825B-B6571019634D}" dt="2022-06-01T16:28:44.441" v="799" actId="47"/>
        <pc:sldMkLst>
          <pc:docMk/>
          <pc:sldMk cId="3459247877" sldId="1783"/>
        </pc:sldMkLst>
      </pc:sldChg>
      <pc:sldChg chg="add">
        <pc:chgData name="Willigen, R.F. van der (Rob)" userId="b43bdd62-7b82-48e9-86cd-c7c10e260c14" providerId="ADAL" clId="{98E2C9B7-18F0-4032-825B-B6571019634D}" dt="2022-06-01T16:27:46.459" v="795"/>
        <pc:sldMkLst>
          <pc:docMk/>
          <pc:sldMk cId="0" sldId="1784"/>
        </pc:sldMkLst>
      </pc:sldChg>
      <pc:sldMasterChg chg="addSldLayout delSldLayout">
        <pc:chgData name="Willigen, R.F. van der (Rob)" userId="b43bdd62-7b82-48e9-86cd-c7c10e260c14" providerId="ADAL" clId="{98E2C9B7-18F0-4032-825B-B6571019634D}" dt="2022-06-01T12:58:19.796" v="248" actId="47"/>
        <pc:sldMasterMkLst>
          <pc:docMk/>
          <pc:sldMasterMk cId="2600388679" sldId="2147483667"/>
        </pc:sldMasterMkLst>
        <pc:sldLayoutChg chg="add del">
          <pc:chgData name="Willigen, R.F. van der (Rob)" userId="b43bdd62-7b82-48e9-86cd-c7c10e260c14" providerId="ADAL" clId="{98E2C9B7-18F0-4032-825B-B6571019634D}" dt="2022-06-01T12:58:19.796" v="248" actId="47"/>
          <pc:sldLayoutMkLst>
            <pc:docMk/>
            <pc:sldMasterMk cId="2600388679" sldId="2147483667"/>
            <pc:sldLayoutMk cId="1948516552" sldId="2147483695"/>
          </pc:sldLayoutMkLst>
        </pc:sldLayoutChg>
      </pc:sldMasterChg>
      <pc:sldMasterChg chg="add del addSldLayout delSldLayout">
        <pc:chgData name="Willigen, R.F. van der (Rob)" userId="b43bdd62-7b82-48e9-86cd-c7c10e260c14" providerId="ADAL" clId="{98E2C9B7-18F0-4032-825B-B6571019634D}" dt="2022-06-01T14:31:31.115" v="499" actId="47"/>
        <pc:sldMasterMkLst>
          <pc:docMk/>
          <pc:sldMasterMk cId="4207454226" sldId="2147483673"/>
        </pc:sldMasterMkLst>
        <pc:sldLayoutChg chg="add del">
          <pc:chgData name="Willigen, R.F. van der (Rob)" userId="b43bdd62-7b82-48e9-86cd-c7c10e260c14" providerId="ADAL" clId="{98E2C9B7-18F0-4032-825B-B6571019634D}" dt="2022-06-01T14:31:31.115" v="499" actId="47"/>
          <pc:sldLayoutMkLst>
            <pc:docMk/>
            <pc:sldMasterMk cId="4207454226" sldId="2147483673"/>
            <pc:sldLayoutMk cId="1141205846" sldId="2147483675"/>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2826315195" sldId="2147483676"/>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4148432947" sldId="2147483677"/>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566625939" sldId="2147483679"/>
          </pc:sldLayoutMkLst>
        </pc:sldLayoutChg>
      </pc:sldMasterChg>
    </pc:docChg>
  </pc:docChgLst>
  <pc:docChgLst>
    <pc:chgData name="Willigen, R.F. van der (Rob)" userId="b43bdd62-7b82-48e9-86cd-c7c10e260c14" providerId="ADAL" clId="{1C2439ED-5A67-4488-883E-7425BD9674B2}"/>
    <pc:docChg chg="undo custSel addSld delSld modSld sldOrd">
      <pc:chgData name="Willigen, R.F. van der (Rob)" userId="b43bdd62-7b82-48e9-86cd-c7c10e260c14" providerId="ADAL" clId="{1C2439ED-5A67-4488-883E-7425BD9674B2}" dt="2023-10-11T11:49:15.030" v="549"/>
      <pc:docMkLst>
        <pc:docMk/>
      </pc:docMkLst>
      <pc:sldChg chg="del">
        <pc:chgData name="Willigen, R.F. van der (Rob)" userId="b43bdd62-7b82-48e9-86cd-c7c10e260c14" providerId="ADAL" clId="{1C2439ED-5A67-4488-883E-7425BD9674B2}" dt="2023-10-11T10:21:52.268" v="7" actId="47"/>
        <pc:sldMkLst>
          <pc:docMk/>
          <pc:sldMk cId="0" sldId="256"/>
        </pc:sldMkLst>
      </pc:sldChg>
      <pc:sldChg chg="del">
        <pc:chgData name="Willigen, R.F. van der (Rob)" userId="b43bdd62-7b82-48e9-86cd-c7c10e260c14" providerId="ADAL" clId="{1C2439ED-5A67-4488-883E-7425BD9674B2}" dt="2023-10-11T10:21:52.268" v="7" actId="47"/>
        <pc:sldMkLst>
          <pc:docMk/>
          <pc:sldMk cId="0" sldId="272"/>
        </pc:sldMkLst>
      </pc:sldChg>
      <pc:sldChg chg="del">
        <pc:chgData name="Willigen, R.F. van der (Rob)" userId="b43bdd62-7b82-48e9-86cd-c7c10e260c14" providerId="ADAL" clId="{1C2439ED-5A67-4488-883E-7425BD9674B2}" dt="2023-10-11T10:21:52.268" v="7" actId="47"/>
        <pc:sldMkLst>
          <pc:docMk/>
          <pc:sldMk cId="0" sldId="273"/>
        </pc:sldMkLst>
      </pc:sldChg>
      <pc:sldChg chg="del">
        <pc:chgData name="Willigen, R.F. van der (Rob)" userId="b43bdd62-7b82-48e9-86cd-c7c10e260c14" providerId="ADAL" clId="{1C2439ED-5A67-4488-883E-7425BD9674B2}" dt="2023-10-11T10:21:52.268" v="7" actId="47"/>
        <pc:sldMkLst>
          <pc:docMk/>
          <pc:sldMk cId="2333422211" sldId="331"/>
        </pc:sldMkLst>
      </pc:sldChg>
      <pc:sldChg chg="del">
        <pc:chgData name="Willigen, R.F. van der (Rob)" userId="b43bdd62-7b82-48e9-86cd-c7c10e260c14" providerId="ADAL" clId="{1C2439ED-5A67-4488-883E-7425BD9674B2}" dt="2023-10-11T10:21:52.268" v="7" actId="47"/>
        <pc:sldMkLst>
          <pc:docMk/>
          <pc:sldMk cId="10166007" sldId="333"/>
        </pc:sldMkLst>
      </pc:sldChg>
      <pc:sldChg chg="del">
        <pc:chgData name="Willigen, R.F. van der (Rob)" userId="b43bdd62-7b82-48e9-86cd-c7c10e260c14" providerId="ADAL" clId="{1C2439ED-5A67-4488-883E-7425BD9674B2}" dt="2023-10-11T10:21:52.268" v="7" actId="47"/>
        <pc:sldMkLst>
          <pc:docMk/>
          <pc:sldMk cId="4168243155" sldId="335"/>
        </pc:sldMkLst>
      </pc:sldChg>
      <pc:sldChg chg="del">
        <pc:chgData name="Willigen, R.F. van der (Rob)" userId="b43bdd62-7b82-48e9-86cd-c7c10e260c14" providerId="ADAL" clId="{1C2439ED-5A67-4488-883E-7425BD9674B2}" dt="2023-10-11T10:21:52.268" v="7" actId="47"/>
        <pc:sldMkLst>
          <pc:docMk/>
          <pc:sldMk cId="2589302534" sldId="336"/>
        </pc:sldMkLst>
      </pc:sldChg>
      <pc:sldChg chg="del">
        <pc:chgData name="Willigen, R.F. van der (Rob)" userId="b43bdd62-7b82-48e9-86cd-c7c10e260c14" providerId="ADAL" clId="{1C2439ED-5A67-4488-883E-7425BD9674B2}" dt="2023-10-11T10:21:52.268" v="7" actId="47"/>
        <pc:sldMkLst>
          <pc:docMk/>
          <pc:sldMk cId="2905509297" sldId="337"/>
        </pc:sldMkLst>
      </pc:sldChg>
      <pc:sldChg chg="del">
        <pc:chgData name="Willigen, R.F. van der (Rob)" userId="b43bdd62-7b82-48e9-86cd-c7c10e260c14" providerId="ADAL" clId="{1C2439ED-5A67-4488-883E-7425BD9674B2}" dt="2023-10-11T10:21:52.268" v="7" actId="47"/>
        <pc:sldMkLst>
          <pc:docMk/>
          <pc:sldMk cId="688452288" sldId="341"/>
        </pc:sldMkLst>
      </pc:sldChg>
      <pc:sldChg chg="del">
        <pc:chgData name="Willigen, R.F. van der (Rob)" userId="b43bdd62-7b82-48e9-86cd-c7c10e260c14" providerId="ADAL" clId="{1C2439ED-5A67-4488-883E-7425BD9674B2}" dt="2023-10-11T10:21:52.268" v="7" actId="47"/>
        <pc:sldMkLst>
          <pc:docMk/>
          <pc:sldMk cId="1019299220" sldId="344"/>
        </pc:sldMkLst>
      </pc:sldChg>
      <pc:sldChg chg="delSp mod ord">
        <pc:chgData name="Willigen, R.F. van der (Rob)" userId="b43bdd62-7b82-48e9-86cd-c7c10e260c14" providerId="ADAL" clId="{1C2439ED-5A67-4488-883E-7425BD9674B2}" dt="2023-10-11T11:29:48.330" v="527" actId="478"/>
        <pc:sldMkLst>
          <pc:docMk/>
          <pc:sldMk cId="1704144836" sldId="375"/>
        </pc:sldMkLst>
        <pc:spChg chg="del">
          <ac:chgData name="Willigen, R.F. van der (Rob)" userId="b43bdd62-7b82-48e9-86cd-c7c10e260c14" providerId="ADAL" clId="{1C2439ED-5A67-4488-883E-7425BD9674B2}" dt="2023-10-11T11:29:48.330" v="527" actId="478"/>
          <ac:spMkLst>
            <pc:docMk/>
            <pc:sldMk cId="1704144836" sldId="375"/>
            <ac:spMk id="2" creationId="{4A148D07-DB12-A4DE-0FAA-6BFF8323D6C1}"/>
          </ac:spMkLst>
        </pc:spChg>
      </pc:sldChg>
      <pc:sldChg chg="delSp mod ord">
        <pc:chgData name="Willigen, R.F. van der (Rob)" userId="b43bdd62-7b82-48e9-86cd-c7c10e260c14" providerId="ADAL" clId="{1C2439ED-5A67-4488-883E-7425BD9674B2}" dt="2023-10-11T11:31:07.723" v="533" actId="478"/>
        <pc:sldMkLst>
          <pc:docMk/>
          <pc:sldMk cId="2564192645" sldId="385"/>
        </pc:sldMkLst>
        <pc:spChg chg="del">
          <ac:chgData name="Willigen, R.F. van der (Rob)" userId="b43bdd62-7b82-48e9-86cd-c7c10e260c14" providerId="ADAL" clId="{1C2439ED-5A67-4488-883E-7425BD9674B2}" dt="2023-10-11T11:31:07.723" v="533" actId="478"/>
          <ac:spMkLst>
            <pc:docMk/>
            <pc:sldMk cId="2564192645" sldId="385"/>
            <ac:spMk id="3" creationId="{300CA53A-5EAE-2201-0AAC-503E2C9E1BE0}"/>
          </ac:spMkLst>
        </pc:spChg>
      </pc:sldChg>
      <pc:sldChg chg="add">
        <pc:chgData name="Willigen, R.F. van der (Rob)" userId="b43bdd62-7b82-48e9-86cd-c7c10e260c14" providerId="ADAL" clId="{1C2439ED-5A67-4488-883E-7425BD9674B2}" dt="2023-10-11T11:28:31.977" v="517"/>
        <pc:sldMkLst>
          <pc:docMk/>
          <pc:sldMk cId="2564593401" sldId="389"/>
        </pc:sldMkLst>
      </pc:sldChg>
      <pc:sldChg chg="modSp add mod">
        <pc:chgData name="Willigen, R.F. van der (Rob)" userId="b43bdd62-7b82-48e9-86cd-c7c10e260c14" providerId="ADAL" clId="{1C2439ED-5A67-4488-883E-7425BD9674B2}" dt="2023-10-11T11:42:42.361" v="538" actId="20577"/>
        <pc:sldMkLst>
          <pc:docMk/>
          <pc:sldMk cId="1165486952" sldId="390"/>
        </pc:sldMkLst>
        <pc:spChg chg="mod">
          <ac:chgData name="Willigen, R.F. van der (Rob)" userId="b43bdd62-7b82-48e9-86cd-c7c10e260c14" providerId="ADAL" clId="{1C2439ED-5A67-4488-883E-7425BD9674B2}" dt="2023-10-11T11:28:52.522" v="521" actId="27636"/>
          <ac:spMkLst>
            <pc:docMk/>
            <pc:sldMk cId="1165486952" sldId="390"/>
            <ac:spMk id="10" creationId="{00000000-0000-0000-0000-000000000000}"/>
          </ac:spMkLst>
        </pc:spChg>
        <pc:spChg chg="mod">
          <ac:chgData name="Willigen, R.F. van der (Rob)" userId="b43bdd62-7b82-48e9-86cd-c7c10e260c14" providerId="ADAL" clId="{1C2439ED-5A67-4488-883E-7425BD9674B2}" dt="2023-10-11T11:42:42.361" v="538" actId="20577"/>
          <ac:spMkLst>
            <pc:docMk/>
            <pc:sldMk cId="1165486952" sldId="390"/>
            <ac:spMk id="18" creationId="{00000000-0000-0000-0000-000000000000}"/>
          </ac:spMkLst>
        </pc:spChg>
      </pc:sldChg>
      <pc:sldChg chg="modSp add del mod ord">
        <pc:chgData name="Willigen, R.F. van der (Rob)" userId="b43bdd62-7b82-48e9-86cd-c7c10e260c14" providerId="ADAL" clId="{1C2439ED-5A67-4488-883E-7425BD9674B2}" dt="2023-10-11T11:28:52.496" v="520" actId="14100"/>
        <pc:sldMkLst>
          <pc:docMk/>
          <pc:sldMk cId="2770946811" sldId="394"/>
        </pc:sldMkLst>
        <pc:spChg chg="mod">
          <ac:chgData name="Willigen, R.F. van der (Rob)" userId="b43bdd62-7b82-48e9-86cd-c7c10e260c14" providerId="ADAL" clId="{1C2439ED-5A67-4488-883E-7425BD9674B2}" dt="2023-10-11T11:28:52.496" v="520" actId="14100"/>
          <ac:spMkLst>
            <pc:docMk/>
            <pc:sldMk cId="2770946811" sldId="394"/>
            <ac:spMk id="13" creationId="{00000000-0000-0000-0000-000000000000}"/>
          </ac:spMkLst>
        </pc:spChg>
      </pc:sldChg>
      <pc:sldChg chg="delSp mod ord">
        <pc:chgData name="Willigen, R.F. van der (Rob)" userId="b43bdd62-7b82-48e9-86cd-c7c10e260c14" providerId="ADAL" clId="{1C2439ED-5A67-4488-883E-7425BD9674B2}" dt="2023-10-11T11:30:56.069" v="532" actId="478"/>
        <pc:sldMkLst>
          <pc:docMk/>
          <pc:sldMk cId="1155752065" sldId="409"/>
        </pc:sldMkLst>
        <pc:spChg chg="del">
          <ac:chgData name="Willigen, R.F. van der (Rob)" userId="b43bdd62-7b82-48e9-86cd-c7c10e260c14" providerId="ADAL" clId="{1C2439ED-5A67-4488-883E-7425BD9674B2}" dt="2023-10-11T11:30:56.069" v="532" actId="478"/>
          <ac:spMkLst>
            <pc:docMk/>
            <pc:sldMk cId="1155752065" sldId="409"/>
            <ac:spMk id="2" creationId="{DBEA432E-5D03-E049-5AB1-6FBDEE340099}"/>
          </ac:spMkLst>
        </pc:spChg>
      </pc:sldChg>
      <pc:sldChg chg="add del ord">
        <pc:chgData name="Willigen, R.F. van der (Rob)" userId="b43bdd62-7b82-48e9-86cd-c7c10e260c14" providerId="ADAL" clId="{1C2439ED-5A67-4488-883E-7425BD9674B2}" dt="2023-10-11T11:49:15.030" v="549"/>
        <pc:sldMkLst>
          <pc:docMk/>
          <pc:sldMk cId="2978631169" sldId="461"/>
        </pc:sldMkLst>
      </pc:sldChg>
      <pc:sldChg chg="add">
        <pc:chgData name="Willigen, R.F. van der (Rob)" userId="b43bdd62-7b82-48e9-86cd-c7c10e260c14" providerId="ADAL" clId="{1C2439ED-5A67-4488-883E-7425BD9674B2}" dt="2023-10-11T11:28:31.977" v="517"/>
        <pc:sldMkLst>
          <pc:docMk/>
          <pc:sldMk cId="1047318492" sldId="473"/>
        </pc:sldMkLst>
      </pc:sldChg>
      <pc:sldChg chg="del">
        <pc:chgData name="Willigen, R.F. van der (Rob)" userId="b43bdd62-7b82-48e9-86cd-c7c10e260c14" providerId="ADAL" clId="{1C2439ED-5A67-4488-883E-7425BD9674B2}" dt="2023-10-11T10:22:40.592" v="11" actId="47"/>
        <pc:sldMkLst>
          <pc:docMk/>
          <pc:sldMk cId="2938220163" sldId="583"/>
        </pc:sldMkLst>
      </pc:sldChg>
      <pc:sldChg chg="del">
        <pc:chgData name="Willigen, R.F. van der (Rob)" userId="b43bdd62-7b82-48e9-86cd-c7c10e260c14" providerId="ADAL" clId="{1C2439ED-5A67-4488-883E-7425BD9674B2}" dt="2023-10-11T10:22:41.472" v="12" actId="47"/>
        <pc:sldMkLst>
          <pc:docMk/>
          <pc:sldMk cId="683518156" sldId="584"/>
        </pc:sldMkLst>
      </pc:sldChg>
      <pc:sldChg chg="modSp mod ord">
        <pc:chgData name="Willigen, R.F. van der (Rob)" userId="b43bdd62-7b82-48e9-86cd-c7c10e260c14" providerId="ADAL" clId="{1C2439ED-5A67-4488-883E-7425BD9674B2}" dt="2023-10-11T10:33:10.231" v="127" actId="20577"/>
        <pc:sldMkLst>
          <pc:docMk/>
          <pc:sldMk cId="3501774139" sldId="586"/>
        </pc:sldMkLst>
        <pc:spChg chg="mod">
          <ac:chgData name="Willigen, R.F. van der (Rob)" userId="b43bdd62-7b82-48e9-86cd-c7c10e260c14" providerId="ADAL" clId="{1C2439ED-5A67-4488-883E-7425BD9674B2}" dt="2023-10-11T10:33:10.231" v="127" actId="20577"/>
          <ac:spMkLst>
            <pc:docMk/>
            <pc:sldMk cId="3501774139" sldId="586"/>
            <ac:spMk id="3" creationId="{00000000-0000-0000-0000-000000000000}"/>
          </ac:spMkLst>
        </pc:spChg>
        <pc:spChg chg="mod">
          <ac:chgData name="Willigen, R.F. van der (Rob)" userId="b43bdd62-7b82-48e9-86cd-c7c10e260c14" providerId="ADAL" clId="{1C2439ED-5A67-4488-883E-7425BD9674B2}" dt="2023-10-11T10:32:21.245" v="113" actId="1076"/>
          <ac:spMkLst>
            <pc:docMk/>
            <pc:sldMk cId="3501774139" sldId="586"/>
            <ac:spMk id="7" creationId="{00000000-0000-0000-0000-000000000000}"/>
          </ac:spMkLst>
        </pc:spChg>
      </pc:sldChg>
      <pc:sldChg chg="del">
        <pc:chgData name="Willigen, R.F. van der (Rob)" userId="b43bdd62-7b82-48e9-86cd-c7c10e260c14" providerId="ADAL" clId="{1C2439ED-5A67-4488-883E-7425BD9674B2}" dt="2023-10-11T10:22:19.814" v="8" actId="47"/>
        <pc:sldMkLst>
          <pc:docMk/>
          <pc:sldMk cId="231071327" sldId="587"/>
        </pc:sldMkLst>
      </pc:sldChg>
      <pc:sldChg chg="del">
        <pc:chgData name="Willigen, R.F. van der (Rob)" userId="b43bdd62-7b82-48e9-86cd-c7c10e260c14" providerId="ADAL" clId="{1C2439ED-5A67-4488-883E-7425BD9674B2}" dt="2023-10-11T10:20:41.934" v="2" actId="47"/>
        <pc:sldMkLst>
          <pc:docMk/>
          <pc:sldMk cId="3739514490" sldId="601"/>
        </pc:sldMkLst>
      </pc:sldChg>
      <pc:sldChg chg="del">
        <pc:chgData name="Willigen, R.F. van der (Rob)" userId="b43bdd62-7b82-48e9-86cd-c7c10e260c14" providerId="ADAL" clId="{1C2439ED-5A67-4488-883E-7425BD9674B2}" dt="2023-10-11T10:20:40.797" v="1" actId="47"/>
        <pc:sldMkLst>
          <pc:docMk/>
          <pc:sldMk cId="643674263" sldId="634"/>
        </pc:sldMkLst>
      </pc:sldChg>
      <pc:sldChg chg="add del">
        <pc:chgData name="Willigen, R.F. van der (Rob)" userId="b43bdd62-7b82-48e9-86cd-c7c10e260c14" providerId="ADAL" clId="{1C2439ED-5A67-4488-883E-7425BD9674B2}" dt="2023-10-11T11:44:28.513" v="539"/>
        <pc:sldMkLst>
          <pc:docMk/>
          <pc:sldMk cId="4111051350" sldId="635"/>
        </pc:sldMkLst>
      </pc:sldChg>
      <pc:sldChg chg="del">
        <pc:chgData name="Willigen, R.F. van der (Rob)" userId="b43bdd62-7b82-48e9-86cd-c7c10e260c14" providerId="ADAL" clId="{1C2439ED-5A67-4488-883E-7425BD9674B2}" dt="2023-10-11T10:21:19.758" v="6" actId="47"/>
        <pc:sldMkLst>
          <pc:docMk/>
          <pc:sldMk cId="1643065976" sldId="650"/>
        </pc:sldMkLst>
      </pc:sldChg>
      <pc:sldChg chg="addSp delSp modSp mod">
        <pc:chgData name="Willigen, R.F. van der (Rob)" userId="b43bdd62-7b82-48e9-86cd-c7c10e260c14" providerId="ADAL" clId="{1C2439ED-5A67-4488-883E-7425BD9674B2}" dt="2023-10-11T10:40:46.078" v="255" actId="1076"/>
        <pc:sldMkLst>
          <pc:docMk/>
          <pc:sldMk cId="454509505" sldId="1445"/>
        </pc:sldMkLst>
        <pc:spChg chg="mod">
          <ac:chgData name="Willigen, R.F. van der (Rob)" userId="b43bdd62-7b82-48e9-86cd-c7c10e260c14" providerId="ADAL" clId="{1C2439ED-5A67-4488-883E-7425BD9674B2}" dt="2023-10-11T10:27:26.903" v="92" actId="1076"/>
          <ac:spMkLst>
            <pc:docMk/>
            <pc:sldMk cId="454509505" sldId="1445"/>
            <ac:spMk id="2" creationId="{C7454B00-DC2E-E409-5E22-645778509EE1}"/>
          </ac:spMkLst>
        </pc:spChg>
        <pc:spChg chg="mod">
          <ac:chgData name="Willigen, R.F. van der (Rob)" userId="b43bdd62-7b82-48e9-86cd-c7c10e260c14" providerId="ADAL" clId="{1C2439ED-5A67-4488-883E-7425BD9674B2}" dt="2023-10-11T10:25:11.865" v="27" actId="20577"/>
          <ac:spMkLst>
            <pc:docMk/>
            <pc:sldMk cId="454509505" sldId="1445"/>
            <ac:spMk id="3" creationId="{4AB6C803-3533-2D41-8DFA-84F26FBA5A79}"/>
          </ac:spMkLst>
        </pc:spChg>
        <pc:spChg chg="add mod">
          <ac:chgData name="Willigen, R.F. van der (Rob)" userId="b43bdd62-7b82-48e9-86cd-c7c10e260c14" providerId="ADAL" clId="{1C2439ED-5A67-4488-883E-7425BD9674B2}" dt="2023-10-11T10:40:46.078" v="255" actId="1076"/>
          <ac:spMkLst>
            <pc:docMk/>
            <pc:sldMk cId="454509505" sldId="1445"/>
            <ac:spMk id="7" creationId="{FC96DC6E-B574-DED8-A33A-81D813F1C1DE}"/>
          </ac:spMkLst>
        </pc:spChg>
        <pc:picChg chg="del">
          <ac:chgData name="Willigen, R.F. van der (Rob)" userId="b43bdd62-7b82-48e9-86cd-c7c10e260c14" providerId="ADAL" clId="{1C2439ED-5A67-4488-883E-7425BD9674B2}" dt="2023-10-11T10:25:14.471" v="28" actId="478"/>
          <ac:picMkLst>
            <pc:docMk/>
            <pc:sldMk cId="454509505" sldId="1445"/>
            <ac:picMk id="6" creationId="{6410E258-83A5-2533-7366-900B1C6FFAC4}"/>
          </ac:picMkLst>
        </pc:picChg>
      </pc:sldChg>
      <pc:sldChg chg="del">
        <pc:chgData name="Willigen, R.F. van der (Rob)" userId="b43bdd62-7b82-48e9-86cd-c7c10e260c14" providerId="ADAL" clId="{1C2439ED-5A67-4488-883E-7425BD9674B2}" dt="2023-10-11T10:21:52.268" v="7" actId="47"/>
        <pc:sldMkLst>
          <pc:docMk/>
          <pc:sldMk cId="2051879349" sldId="1569"/>
        </pc:sldMkLst>
      </pc:sldChg>
      <pc:sldChg chg="del">
        <pc:chgData name="Willigen, R.F. van der (Rob)" userId="b43bdd62-7b82-48e9-86cd-c7c10e260c14" providerId="ADAL" clId="{1C2439ED-5A67-4488-883E-7425BD9674B2}" dt="2023-10-11T10:21:52.268" v="7" actId="47"/>
        <pc:sldMkLst>
          <pc:docMk/>
          <pc:sldMk cId="341699425" sldId="1575"/>
        </pc:sldMkLst>
      </pc:sldChg>
      <pc:sldChg chg="del">
        <pc:chgData name="Willigen, R.F. van der (Rob)" userId="b43bdd62-7b82-48e9-86cd-c7c10e260c14" providerId="ADAL" clId="{1C2439ED-5A67-4488-883E-7425BD9674B2}" dt="2023-10-11T10:21:52.268" v="7" actId="47"/>
        <pc:sldMkLst>
          <pc:docMk/>
          <pc:sldMk cId="2544793323" sldId="1681"/>
        </pc:sldMkLst>
      </pc:sldChg>
      <pc:sldChg chg="del">
        <pc:chgData name="Willigen, R.F. van der (Rob)" userId="b43bdd62-7b82-48e9-86cd-c7c10e260c14" providerId="ADAL" clId="{1C2439ED-5A67-4488-883E-7425BD9674B2}" dt="2023-10-11T10:21:52.268" v="7" actId="47"/>
        <pc:sldMkLst>
          <pc:docMk/>
          <pc:sldMk cId="1177767567" sldId="1696"/>
        </pc:sldMkLst>
      </pc:sldChg>
      <pc:sldChg chg="ord">
        <pc:chgData name="Willigen, R.F. van der (Rob)" userId="b43bdd62-7b82-48e9-86cd-c7c10e260c14" providerId="ADAL" clId="{1C2439ED-5A67-4488-883E-7425BD9674B2}" dt="2023-10-11T11:30:08.315" v="529"/>
        <pc:sldMkLst>
          <pc:docMk/>
          <pc:sldMk cId="3664189876" sldId="1755"/>
        </pc:sldMkLst>
      </pc:sldChg>
      <pc:sldChg chg="del">
        <pc:chgData name="Willigen, R.F. van der (Rob)" userId="b43bdd62-7b82-48e9-86cd-c7c10e260c14" providerId="ADAL" clId="{1C2439ED-5A67-4488-883E-7425BD9674B2}" dt="2023-10-11T10:21:52.268" v="7" actId="47"/>
        <pc:sldMkLst>
          <pc:docMk/>
          <pc:sldMk cId="2091609229" sldId="1756"/>
        </pc:sldMkLst>
      </pc:sldChg>
      <pc:sldChg chg="del">
        <pc:chgData name="Willigen, R.F. van der (Rob)" userId="b43bdd62-7b82-48e9-86cd-c7c10e260c14" providerId="ADAL" clId="{1C2439ED-5A67-4488-883E-7425BD9674B2}" dt="2023-10-11T10:21:52.268" v="7" actId="47"/>
        <pc:sldMkLst>
          <pc:docMk/>
          <pc:sldMk cId="1850199346" sldId="1762"/>
        </pc:sldMkLst>
      </pc:sldChg>
      <pc:sldChg chg="del">
        <pc:chgData name="Willigen, R.F. van der (Rob)" userId="b43bdd62-7b82-48e9-86cd-c7c10e260c14" providerId="ADAL" clId="{1C2439ED-5A67-4488-883E-7425BD9674B2}" dt="2023-10-11T10:21:52.268" v="7" actId="47"/>
        <pc:sldMkLst>
          <pc:docMk/>
          <pc:sldMk cId="1323847348" sldId="1765"/>
        </pc:sldMkLst>
      </pc:sldChg>
      <pc:sldChg chg="del">
        <pc:chgData name="Willigen, R.F. van der (Rob)" userId="b43bdd62-7b82-48e9-86cd-c7c10e260c14" providerId="ADAL" clId="{1C2439ED-5A67-4488-883E-7425BD9674B2}" dt="2023-10-11T10:21:52.268" v="7" actId="47"/>
        <pc:sldMkLst>
          <pc:docMk/>
          <pc:sldMk cId="1325821896" sldId="1766"/>
        </pc:sldMkLst>
      </pc:sldChg>
      <pc:sldChg chg="del">
        <pc:chgData name="Willigen, R.F. van der (Rob)" userId="b43bdd62-7b82-48e9-86cd-c7c10e260c14" providerId="ADAL" clId="{1C2439ED-5A67-4488-883E-7425BD9674B2}" dt="2023-10-11T10:21:52.268" v="7" actId="47"/>
        <pc:sldMkLst>
          <pc:docMk/>
          <pc:sldMk cId="0" sldId="1772"/>
        </pc:sldMkLst>
      </pc:sldChg>
      <pc:sldChg chg="del">
        <pc:chgData name="Willigen, R.F. van der (Rob)" userId="b43bdd62-7b82-48e9-86cd-c7c10e260c14" providerId="ADAL" clId="{1C2439ED-5A67-4488-883E-7425BD9674B2}" dt="2023-10-11T10:21:52.268" v="7" actId="47"/>
        <pc:sldMkLst>
          <pc:docMk/>
          <pc:sldMk cId="3504408622" sldId="1774"/>
        </pc:sldMkLst>
      </pc:sldChg>
      <pc:sldChg chg="del">
        <pc:chgData name="Willigen, R.F. van der (Rob)" userId="b43bdd62-7b82-48e9-86cd-c7c10e260c14" providerId="ADAL" clId="{1C2439ED-5A67-4488-883E-7425BD9674B2}" dt="2023-10-11T10:21:52.268" v="7" actId="47"/>
        <pc:sldMkLst>
          <pc:docMk/>
          <pc:sldMk cId="2788515174" sldId="1776"/>
        </pc:sldMkLst>
      </pc:sldChg>
      <pc:sldChg chg="del">
        <pc:chgData name="Willigen, R.F. van der (Rob)" userId="b43bdd62-7b82-48e9-86cd-c7c10e260c14" providerId="ADAL" clId="{1C2439ED-5A67-4488-883E-7425BD9674B2}" dt="2023-10-11T10:21:52.268" v="7" actId="47"/>
        <pc:sldMkLst>
          <pc:docMk/>
          <pc:sldMk cId="1001923888" sldId="1802"/>
        </pc:sldMkLst>
      </pc:sldChg>
      <pc:sldChg chg="del">
        <pc:chgData name="Willigen, R.F. van der (Rob)" userId="b43bdd62-7b82-48e9-86cd-c7c10e260c14" providerId="ADAL" clId="{1C2439ED-5A67-4488-883E-7425BD9674B2}" dt="2023-10-11T10:21:52.268" v="7" actId="47"/>
        <pc:sldMkLst>
          <pc:docMk/>
          <pc:sldMk cId="4236726269" sldId="1807"/>
        </pc:sldMkLst>
      </pc:sldChg>
      <pc:sldChg chg="del">
        <pc:chgData name="Willigen, R.F. van der (Rob)" userId="b43bdd62-7b82-48e9-86cd-c7c10e260c14" providerId="ADAL" clId="{1C2439ED-5A67-4488-883E-7425BD9674B2}" dt="2023-10-11T10:21:52.268" v="7" actId="47"/>
        <pc:sldMkLst>
          <pc:docMk/>
          <pc:sldMk cId="3004435871" sldId="1815"/>
        </pc:sldMkLst>
      </pc:sldChg>
      <pc:sldChg chg="del">
        <pc:chgData name="Willigen, R.F. van der (Rob)" userId="b43bdd62-7b82-48e9-86cd-c7c10e260c14" providerId="ADAL" clId="{1C2439ED-5A67-4488-883E-7425BD9674B2}" dt="2023-10-11T10:21:52.268" v="7" actId="47"/>
        <pc:sldMkLst>
          <pc:docMk/>
          <pc:sldMk cId="2946278478" sldId="1819"/>
        </pc:sldMkLst>
      </pc:sldChg>
      <pc:sldChg chg="del">
        <pc:chgData name="Willigen, R.F. van der (Rob)" userId="b43bdd62-7b82-48e9-86cd-c7c10e260c14" providerId="ADAL" clId="{1C2439ED-5A67-4488-883E-7425BD9674B2}" dt="2023-10-11T10:21:52.268" v="7" actId="47"/>
        <pc:sldMkLst>
          <pc:docMk/>
          <pc:sldMk cId="2687373036" sldId="1823"/>
        </pc:sldMkLst>
      </pc:sldChg>
      <pc:sldChg chg="del">
        <pc:chgData name="Willigen, R.F. van der (Rob)" userId="b43bdd62-7b82-48e9-86cd-c7c10e260c14" providerId="ADAL" clId="{1C2439ED-5A67-4488-883E-7425BD9674B2}" dt="2023-10-11T10:21:52.268" v="7" actId="47"/>
        <pc:sldMkLst>
          <pc:docMk/>
          <pc:sldMk cId="1295076270" sldId="1829"/>
        </pc:sldMkLst>
      </pc:sldChg>
      <pc:sldChg chg="del">
        <pc:chgData name="Willigen, R.F. van der (Rob)" userId="b43bdd62-7b82-48e9-86cd-c7c10e260c14" providerId="ADAL" clId="{1C2439ED-5A67-4488-883E-7425BD9674B2}" dt="2023-10-11T10:21:52.268" v="7" actId="47"/>
        <pc:sldMkLst>
          <pc:docMk/>
          <pc:sldMk cId="3914364485" sldId="1835"/>
        </pc:sldMkLst>
      </pc:sldChg>
      <pc:sldChg chg="del">
        <pc:chgData name="Willigen, R.F. van der (Rob)" userId="b43bdd62-7b82-48e9-86cd-c7c10e260c14" providerId="ADAL" clId="{1C2439ED-5A67-4488-883E-7425BD9674B2}" dt="2023-10-11T10:21:52.268" v="7" actId="47"/>
        <pc:sldMkLst>
          <pc:docMk/>
          <pc:sldMk cId="1587906360" sldId="1838"/>
        </pc:sldMkLst>
      </pc:sldChg>
      <pc:sldChg chg="modSp mod">
        <pc:chgData name="Willigen, R.F. van der (Rob)" userId="b43bdd62-7b82-48e9-86cd-c7c10e260c14" providerId="ADAL" clId="{1C2439ED-5A67-4488-883E-7425BD9674B2}" dt="2023-10-11T10:52:13.287" v="415" actId="14100"/>
        <pc:sldMkLst>
          <pc:docMk/>
          <pc:sldMk cId="1996581022" sldId="1843"/>
        </pc:sldMkLst>
        <pc:spChg chg="mod">
          <ac:chgData name="Willigen, R.F. van der (Rob)" userId="b43bdd62-7b82-48e9-86cd-c7c10e260c14" providerId="ADAL" clId="{1C2439ED-5A67-4488-883E-7425BD9674B2}" dt="2023-10-11T10:52:07.414" v="414" actId="14100"/>
          <ac:spMkLst>
            <pc:docMk/>
            <pc:sldMk cId="1996581022" sldId="1843"/>
            <ac:spMk id="3" creationId="{391928CB-6992-BFF8-CC00-49C22E81F5FB}"/>
          </ac:spMkLst>
        </pc:spChg>
        <pc:spChg chg="mod">
          <ac:chgData name="Willigen, R.F. van der (Rob)" userId="b43bdd62-7b82-48e9-86cd-c7c10e260c14" providerId="ADAL" clId="{1C2439ED-5A67-4488-883E-7425BD9674B2}" dt="2023-10-11T10:52:13.287" v="415" actId="14100"/>
          <ac:spMkLst>
            <pc:docMk/>
            <pc:sldMk cId="1996581022" sldId="1843"/>
            <ac:spMk id="4" creationId="{BE9962C4-78B9-A783-D93D-1B7D1AB051EB}"/>
          </ac:spMkLst>
        </pc:spChg>
        <pc:spChg chg="mod">
          <ac:chgData name="Willigen, R.F. van der (Rob)" userId="b43bdd62-7b82-48e9-86cd-c7c10e260c14" providerId="ADAL" clId="{1C2439ED-5A67-4488-883E-7425BD9674B2}" dt="2023-10-11T10:51:54.746" v="411" actId="20577"/>
          <ac:spMkLst>
            <pc:docMk/>
            <pc:sldMk cId="1996581022" sldId="1843"/>
            <ac:spMk id="7" creationId="{796A2881-A5DB-F1FA-78DC-5F9D7D1CDB03}"/>
          </ac:spMkLst>
        </pc:spChg>
        <pc:grpChg chg="mod">
          <ac:chgData name="Willigen, R.F. van der (Rob)" userId="b43bdd62-7b82-48e9-86cd-c7c10e260c14" providerId="ADAL" clId="{1C2439ED-5A67-4488-883E-7425BD9674B2}" dt="2023-10-11T10:52:02.766" v="413" actId="14100"/>
          <ac:grpSpMkLst>
            <pc:docMk/>
            <pc:sldMk cId="1996581022" sldId="1843"/>
            <ac:grpSpMk id="12" creationId="{D00FF3BF-6CB1-1A48-4892-CDA8BB86BE6E}"/>
          </ac:grpSpMkLst>
        </pc:grpChg>
      </pc:sldChg>
      <pc:sldChg chg="del">
        <pc:chgData name="Willigen, R.F. van der (Rob)" userId="b43bdd62-7b82-48e9-86cd-c7c10e260c14" providerId="ADAL" clId="{1C2439ED-5A67-4488-883E-7425BD9674B2}" dt="2023-10-11T10:21:52.268" v="7" actId="47"/>
        <pc:sldMkLst>
          <pc:docMk/>
          <pc:sldMk cId="2996349909" sldId="1852"/>
        </pc:sldMkLst>
      </pc:sldChg>
      <pc:sldChg chg="ord">
        <pc:chgData name="Willigen, R.F. van der (Rob)" userId="b43bdd62-7b82-48e9-86cd-c7c10e260c14" providerId="ADAL" clId="{1C2439ED-5A67-4488-883E-7425BD9674B2}" dt="2023-10-11T10:49:55.714" v="397"/>
        <pc:sldMkLst>
          <pc:docMk/>
          <pc:sldMk cId="3383941292" sldId="1860"/>
        </pc:sldMkLst>
      </pc:sldChg>
      <pc:sldChg chg="del">
        <pc:chgData name="Willigen, R.F. van der (Rob)" userId="b43bdd62-7b82-48e9-86cd-c7c10e260c14" providerId="ADAL" clId="{1C2439ED-5A67-4488-883E-7425BD9674B2}" dt="2023-10-11T10:21:52.268" v="7" actId="47"/>
        <pc:sldMkLst>
          <pc:docMk/>
          <pc:sldMk cId="3609960632" sldId="1869"/>
        </pc:sldMkLst>
      </pc:sldChg>
      <pc:sldChg chg="del">
        <pc:chgData name="Willigen, R.F. van der (Rob)" userId="b43bdd62-7b82-48e9-86cd-c7c10e260c14" providerId="ADAL" clId="{1C2439ED-5A67-4488-883E-7425BD9674B2}" dt="2023-10-11T10:21:52.268" v="7" actId="47"/>
        <pc:sldMkLst>
          <pc:docMk/>
          <pc:sldMk cId="3324773316" sldId="1870"/>
        </pc:sldMkLst>
      </pc:sldChg>
      <pc:sldChg chg="del">
        <pc:chgData name="Willigen, R.F. van der (Rob)" userId="b43bdd62-7b82-48e9-86cd-c7c10e260c14" providerId="ADAL" clId="{1C2439ED-5A67-4488-883E-7425BD9674B2}" dt="2023-10-11T10:21:52.268" v="7" actId="47"/>
        <pc:sldMkLst>
          <pc:docMk/>
          <pc:sldMk cId="2980211802" sldId="1871"/>
        </pc:sldMkLst>
      </pc:sldChg>
      <pc:sldChg chg="del">
        <pc:chgData name="Willigen, R.F. van der (Rob)" userId="b43bdd62-7b82-48e9-86cd-c7c10e260c14" providerId="ADAL" clId="{1C2439ED-5A67-4488-883E-7425BD9674B2}" dt="2023-10-11T10:21:52.268" v="7" actId="47"/>
        <pc:sldMkLst>
          <pc:docMk/>
          <pc:sldMk cId="3726243270" sldId="1873"/>
        </pc:sldMkLst>
      </pc:sldChg>
      <pc:sldChg chg="del">
        <pc:chgData name="Willigen, R.F. van der (Rob)" userId="b43bdd62-7b82-48e9-86cd-c7c10e260c14" providerId="ADAL" clId="{1C2439ED-5A67-4488-883E-7425BD9674B2}" dt="2023-10-11T10:21:52.268" v="7" actId="47"/>
        <pc:sldMkLst>
          <pc:docMk/>
          <pc:sldMk cId="2457018506" sldId="1875"/>
        </pc:sldMkLst>
      </pc:sldChg>
      <pc:sldChg chg="del">
        <pc:chgData name="Willigen, R.F. van der (Rob)" userId="b43bdd62-7b82-48e9-86cd-c7c10e260c14" providerId="ADAL" clId="{1C2439ED-5A67-4488-883E-7425BD9674B2}" dt="2023-10-11T10:21:52.268" v="7" actId="47"/>
        <pc:sldMkLst>
          <pc:docMk/>
          <pc:sldMk cId="4098200422" sldId="1877"/>
        </pc:sldMkLst>
      </pc:sldChg>
      <pc:sldChg chg="del">
        <pc:chgData name="Willigen, R.F. van der (Rob)" userId="b43bdd62-7b82-48e9-86cd-c7c10e260c14" providerId="ADAL" clId="{1C2439ED-5A67-4488-883E-7425BD9674B2}" dt="2023-10-11T10:21:52.268" v="7" actId="47"/>
        <pc:sldMkLst>
          <pc:docMk/>
          <pc:sldMk cId="3094548638" sldId="1878"/>
        </pc:sldMkLst>
      </pc:sldChg>
      <pc:sldChg chg="addSp modSp mod ord">
        <pc:chgData name="Willigen, R.F. van der (Rob)" userId="b43bdd62-7b82-48e9-86cd-c7c10e260c14" providerId="ADAL" clId="{1C2439ED-5A67-4488-883E-7425BD9674B2}" dt="2023-10-11T10:49:12.235" v="395" actId="20577"/>
        <pc:sldMkLst>
          <pc:docMk/>
          <pc:sldMk cId="326252881" sldId="1887"/>
        </pc:sldMkLst>
        <pc:spChg chg="add mod">
          <ac:chgData name="Willigen, R.F. van der (Rob)" userId="b43bdd62-7b82-48e9-86cd-c7c10e260c14" providerId="ADAL" clId="{1C2439ED-5A67-4488-883E-7425BD9674B2}" dt="2023-10-11T10:45:50.294" v="356" actId="1076"/>
          <ac:spMkLst>
            <pc:docMk/>
            <pc:sldMk cId="326252881" sldId="1887"/>
            <ac:spMk id="3" creationId="{0541A507-2CFE-DADA-0C8F-0896CA509224}"/>
          </ac:spMkLst>
        </pc:spChg>
        <pc:spChg chg="mod">
          <ac:chgData name="Willigen, R.F. van der (Rob)" userId="b43bdd62-7b82-48e9-86cd-c7c10e260c14" providerId="ADAL" clId="{1C2439ED-5A67-4488-883E-7425BD9674B2}" dt="2023-10-11T10:49:12.235" v="395" actId="20577"/>
          <ac:spMkLst>
            <pc:docMk/>
            <pc:sldMk cId="326252881" sldId="1887"/>
            <ac:spMk id="8" creationId="{00000000-0000-0000-0000-000000000000}"/>
          </ac:spMkLst>
        </pc:spChg>
        <pc:grpChg chg="mod">
          <ac:chgData name="Willigen, R.F. van der (Rob)" userId="b43bdd62-7b82-48e9-86cd-c7c10e260c14" providerId="ADAL" clId="{1C2439ED-5A67-4488-883E-7425BD9674B2}" dt="2023-10-11T10:46:39.215" v="359" actId="14100"/>
          <ac:grpSpMkLst>
            <pc:docMk/>
            <pc:sldMk cId="326252881" sldId="1887"/>
            <ac:grpSpMk id="4" creationId="{00000000-0000-0000-0000-000000000000}"/>
          </ac:grpSpMkLst>
        </pc:grpChg>
      </pc:sldChg>
      <pc:sldChg chg="del">
        <pc:chgData name="Willigen, R.F. van der (Rob)" userId="b43bdd62-7b82-48e9-86cd-c7c10e260c14" providerId="ADAL" clId="{1C2439ED-5A67-4488-883E-7425BD9674B2}" dt="2023-10-11T10:21:52.268" v="7" actId="47"/>
        <pc:sldMkLst>
          <pc:docMk/>
          <pc:sldMk cId="3458380819" sldId="1898"/>
        </pc:sldMkLst>
      </pc:sldChg>
      <pc:sldChg chg="del">
        <pc:chgData name="Willigen, R.F. van der (Rob)" userId="b43bdd62-7b82-48e9-86cd-c7c10e260c14" providerId="ADAL" clId="{1C2439ED-5A67-4488-883E-7425BD9674B2}" dt="2023-10-11T10:21:52.268" v="7" actId="47"/>
        <pc:sldMkLst>
          <pc:docMk/>
          <pc:sldMk cId="217844564" sldId="1900"/>
        </pc:sldMkLst>
      </pc:sldChg>
      <pc:sldChg chg="del">
        <pc:chgData name="Willigen, R.F. van der (Rob)" userId="b43bdd62-7b82-48e9-86cd-c7c10e260c14" providerId="ADAL" clId="{1C2439ED-5A67-4488-883E-7425BD9674B2}" dt="2023-10-11T10:21:52.268" v="7" actId="47"/>
        <pc:sldMkLst>
          <pc:docMk/>
          <pc:sldMk cId="2557362059" sldId="1901"/>
        </pc:sldMkLst>
      </pc:sldChg>
      <pc:sldChg chg="del">
        <pc:chgData name="Willigen, R.F. van der (Rob)" userId="b43bdd62-7b82-48e9-86cd-c7c10e260c14" providerId="ADAL" clId="{1C2439ED-5A67-4488-883E-7425BD9674B2}" dt="2023-10-11T10:21:52.268" v="7" actId="47"/>
        <pc:sldMkLst>
          <pc:docMk/>
          <pc:sldMk cId="64678054" sldId="1903"/>
        </pc:sldMkLst>
      </pc:sldChg>
      <pc:sldChg chg="del">
        <pc:chgData name="Willigen, R.F. van der (Rob)" userId="b43bdd62-7b82-48e9-86cd-c7c10e260c14" providerId="ADAL" clId="{1C2439ED-5A67-4488-883E-7425BD9674B2}" dt="2023-10-11T10:21:52.268" v="7" actId="47"/>
        <pc:sldMkLst>
          <pc:docMk/>
          <pc:sldMk cId="3295690303" sldId="1904"/>
        </pc:sldMkLst>
      </pc:sldChg>
      <pc:sldChg chg="del">
        <pc:chgData name="Willigen, R.F. van der (Rob)" userId="b43bdd62-7b82-48e9-86cd-c7c10e260c14" providerId="ADAL" clId="{1C2439ED-5A67-4488-883E-7425BD9674B2}" dt="2023-10-11T10:21:52.268" v="7" actId="47"/>
        <pc:sldMkLst>
          <pc:docMk/>
          <pc:sldMk cId="3590690114" sldId="1907"/>
        </pc:sldMkLst>
      </pc:sldChg>
      <pc:sldChg chg="del">
        <pc:chgData name="Willigen, R.F. van der (Rob)" userId="b43bdd62-7b82-48e9-86cd-c7c10e260c14" providerId="ADAL" clId="{1C2439ED-5A67-4488-883E-7425BD9674B2}" dt="2023-10-11T10:21:52.268" v="7" actId="47"/>
        <pc:sldMkLst>
          <pc:docMk/>
          <pc:sldMk cId="938264111" sldId="1908"/>
        </pc:sldMkLst>
      </pc:sldChg>
      <pc:sldChg chg="del">
        <pc:chgData name="Willigen, R.F. van der (Rob)" userId="b43bdd62-7b82-48e9-86cd-c7c10e260c14" providerId="ADAL" clId="{1C2439ED-5A67-4488-883E-7425BD9674B2}" dt="2023-10-11T10:21:52.268" v="7" actId="47"/>
        <pc:sldMkLst>
          <pc:docMk/>
          <pc:sldMk cId="599922303" sldId="1910"/>
        </pc:sldMkLst>
      </pc:sldChg>
      <pc:sldChg chg="del">
        <pc:chgData name="Willigen, R.F. van der (Rob)" userId="b43bdd62-7b82-48e9-86cd-c7c10e260c14" providerId="ADAL" clId="{1C2439ED-5A67-4488-883E-7425BD9674B2}" dt="2023-10-11T10:21:52.268" v="7" actId="47"/>
        <pc:sldMkLst>
          <pc:docMk/>
          <pc:sldMk cId="1035005200" sldId="1911"/>
        </pc:sldMkLst>
      </pc:sldChg>
      <pc:sldChg chg="del">
        <pc:chgData name="Willigen, R.F. van der (Rob)" userId="b43bdd62-7b82-48e9-86cd-c7c10e260c14" providerId="ADAL" clId="{1C2439ED-5A67-4488-883E-7425BD9674B2}" dt="2023-10-11T10:21:52.268" v="7" actId="47"/>
        <pc:sldMkLst>
          <pc:docMk/>
          <pc:sldMk cId="739956028" sldId="1912"/>
        </pc:sldMkLst>
      </pc:sldChg>
      <pc:sldChg chg="del">
        <pc:chgData name="Willigen, R.F. van der (Rob)" userId="b43bdd62-7b82-48e9-86cd-c7c10e260c14" providerId="ADAL" clId="{1C2439ED-5A67-4488-883E-7425BD9674B2}" dt="2023-10-11T10:21:52.268" v="7" actId="47"/>
        <pc:sldMkLst>
          <pc:docMk/>
          <pc:sldMk cId="3597975272" sldId="1913"/>
        </pc:sldMkLst>
      </pc:sldChg>
      <pc:sldChg chg="del">
        <pc:chgData name="Willigen, R.F. van der (Rob)" userId="b43bdd62-7b82-48e9-86cd-c7c10e260c14" providerId="ADAL" clId="{1C2439ED-5A67-4488-883E-7425BD9674B2}" dt="2023-10-11T10:21:52.268" v="7" actId="47"/>
        <pc:sldMkLst>
          <pc:docMk/>
          <pc:sldMk cId="2910613373" sldId="1914"/>
        </pc:sldMkLst>
      </pc:sldChg>
      <pc:sldChg chg="del">
        <pc:chgData name="Willigen, R.F. van der (Rob)" userId="b43bdd62-7b82-48e9-86cd-c7c10e260c14" providerId="ADAL" clId="{1C2439ED-5A67-4488-883E-7425BD9674B2}" dt="2023-10-11T10:21:52.268" v="7" actId="47"/>
        <pc:sldMkLst>
          <pc:docMk/>
          <pc:sldMk cId="3405099017" sldId="1915"/>
        </pc:sldMkLst>
      </pc:sldChg>
      <pc:sldChg chg="del">
        <pc:chgData name="Willigen, R.F. van der (Rob)" userId="b43bdd62-7b82-48e9-86cd-c7c10e260c14" providerId="ADAL" clId="{1C2439ED-5A67-4488-883E-7425BD9674B2}" dt="2023-10-11T10:21:52.268" v="7" actId="47"/>
        <pc:sldMkLst>
          <pc:docMk/>
          <pc:sldMk cId="1268587868" sldId="1916"/>
        </pc:sldMkLst>
      </pc:sldChg>
      <pc:sldChg chg="del">
        <pc:chgData name="Willigen, R.F. van der (Rob)" userId="b43bdd62-7b82-48e9-86cd-c7c10e260c14" providerId="ADAL" clId="{1C2439ED-5A67-4488-883E-7425BD9674B2}" dt="2023-10-11T10:21:52.268" v="7" actId="47"/>
        <pc:sldMkLst>
          <pc:docMk/>
          <pc:sldMk cId="351465107" sldId="1917"/>
        </pc:sldMkLst>
      </pc:sldChg>
      <pc:sldChg chg="del">
        <pc:chgData name="Willigen, R.F. van der (Rob)" userId="b43bdd62-7b82-48e9-86cd-c7c10e260c14" providerId="ADAL" clId="{1C2439ED-5A67-4488-883E-7425BD9674B2}" dt="2023-10-11T10:21:52.268" v="7" actId="47"/>
        <pc:sldMkLst>
          <pc:docMk/>
          <pc:sldMk cId="424001269" sldId="1918"/>
        </pc:sldMkLst>
      </pc:sldChg>
      <pc:sldChg chg="del">
        <pc:chgData name="Willigen, R.F. van der (Rob)" userId="b43bdd62-7b82-48e9-86cd-c7c10e260c14" providerId="ADAL" clId="{1C2439ED-5A67-4488-883E-7425BD9674B2}" dt="2023-10-11T10:21:52.268" v="7" actId="47"/>
        <pc:sldMkLst>
          <pc:docMk/>
          <pc:sldMk cId="3981538841" sldId="1919"/>
        </pc:sldMkLst>
      </pc:sldChg>
      <pc:sldChg chg="del">
        <pc:chgData name="Willigen, R.F. van der (Rob)" userId="b43bdd62-7b82-48e9-86cd-c7c10e260c14" providerId="ADAL" clId="{1C2439ED-5A67-4488-883E-7425BD9674B2}" dt="2023-10-11T10:21:52.268" v="7" actId="47"/>
        <pc:sldMkLst>
          <pc:docMk/>
          <pc:sldMk cId="3691354258" sldId="1920"/>
        </pc:sldMkLst>
      </pc:sldChg>
      <pc:sldChg chg="del">
        <pc:chgData name="Willigen, R.F. van der (Rob)" userId="b43bdd62-7b82-48e9-86cd-c7c10e260c14" providerId="ADAL" clId="{1C2439ED-5A67-4488-883E-7425BD9674B2}" dt="2023-10-11T10:21:52.268" v="7" actId="47"/>
        <pc:sldMkLst>
          <pc:docMk/>
          <pc:sldMk cId="711703970" sldId="1922"/>
        </pc:sldMkLst>
      </pc:sldChg>
      <pc:sldChg chg="del">
        <pc:chgData name="Willigen, R.F. van der (Rob)" userId="b43bdd62-7b82-48e9-86cd-c7c10e260c14" providerId="ADAL" clId="{1C2439ED-5A67-4488-883E-7425BD9674B2}" dt="2023-10-11T10:21:52.268" v="7" actId="47"/>
        <pc:sldMkLst>
          <pc:docMk/>
          <pc:sldMk cId="1565320565" sldId="1925"/>
        </pc:sldMkLst>
      </pc:sldChg>
      <pc:sldChg chg="del">
        <pc:chgData name="Willigen, R.F. van der (Rob)" userId="b43bdd62-7b82-48e9-86cd-c7c10e260c14" providerId="ADAL" clId="{1C2439ED-5A67-4488-883E-7425BD9674B2}" dt="2023-10-11T10:21:52.268" v="7" actId="47"/>
        <pc:sldMkLst>
          <pc:docMk/>
          <pc:sldMk cId="64506238" sldId="1927"/>
        </pc:sldMkLst>
      </pc:sldChg>
      <pc:sldChg chg="del">
        <pc:chgData name="Willigen, R.F. van der (Rob)" userId="b43bdd62-7b82-48e9-86cd-c7c10e260c14" providerId="ADAL" clId="{1C2439ED-5A67-4488-883E-7425BD9674B2}" dt="2023-10-11T10:21:52.268" v="7" actId="47"/>
        <pc:sldMkLst>
          <pc:docMk/>
          <pc:sldMk cId="772927971" sldId="1928"/>
        </pc:sldMkLst>
      </pc:sldChg>
      <pc:sldChg chg="del">
        <pc:chgData name="Willigen, R.F. van der (Rob)" userId="b43bdd62-7b82-48e9-86cd-c7c10e260c14" providerId="ADAL" clId="{1C2439ED-5A67-4488-883E-7425BD9674B2}" dt="2023-10-11T10:21:52.268" v="7" actId="47"/>
        <pc:sldMkLst>
          <pc:docMk/>
          <pc:sldMk cId="2542261876" sldId="1929"/>
        </pc:sldMkLst>
      </pc:sldChg>
      <pc:sldChg chg="del">
        <pc:chgData name="Willigen, R.F. van der (Rob)" userId="b43bdd62-7b82-48e9-86cd-c7c10e260c14" providerId="ADAL" clId="{1C2439ED-5A67-4488-883E-7425BD9674B2}" dt="2023-10-11T10:21:52.268" v="7" actId="47"/>
        <pc:sldMkLst>
          <pc:docMk/>
          <pc:sldMk cId="0" sldId="1930"/>
        </pc:sldMkLst>
      </pc:sldChg>
      <pc:sldChg chg="del">
        <pc:chgData name="Willigen, R.F. van der (Rob)" userId="b43bdd62-7b82-48e9-86cd-c7c10e260c14" providerId="ADAL" clId="{1C2439ED-5A67-4488-883E-7425BD9674B2}" dt="2023-10-11T10:21:52.268" v="7" actId="47"/>
        <pc:sldMkLst>
          <pc:docMk/>
          <pc:sldMk cId="824482352" sldId="1931"/>
        </pc:sldMkLst>
      </pc:sldChg>
      <pc:sldChg chg="del">
        <pc:chgData name="Willigen, R.F. van der (Rob)" userId="b43bdd62-7b82-48e9-86cd-c7c10e260c14" providerId="ADAL" clId="{1C2439ED-5A67-4488-883E-7425BD9674B2}" dt="2023-10-11T10:21:52.268" v="7" actId="47"/>
        <pc:sldMkLst>
          <pc:docMk/>
          <pc:sldMk cId="350491618" sldId="1932"/>
        </pc:sldMkLst>
      </pc:sldChg>
      <pc:sldChg chg="del">
        <pc:chgData name="Willigen, R.F. van der (Rob)" userId="b43bdd62-7b82-48e9-86cd-c7c10e260c14" providerId="ADAL" clId="{1C2439ED-5A67-4488-883E-7425BD9674B2}" dt="2023-10-11T10:21:52.268" v="7" actId="47"/>
        <pc:sldMkLst>
          <pc:docMk/>
          <pc:sldMk cId="2506281767" sldId="1938"/>
        </pc:sldMkLst>
      </pc:sldChg>
      <pc:sldChg chg="del">
        <pc:chgData name="Willigen, R.F. van der (Rob)" userId="b43bdd62-7b82-48e9-86cd-c7c10e260c14" providerId="ADAL" clId="{1C2439ED-5A67-4488-883E-7425BD9674B2}" dt="2023-10-11T10:21:52.268" v="7" actId="47"/>
        <pc:sldMkLst>
          <pc:docMk/>
          <pc:sldMk cId="3782009186" sldId="1939"/>
        </pc:sldMkLst>
      </pc:sldChg>
      <pc:sldChg chg="del">
        <pc:chgData name="Willigen, R.F. van der (Rob)" userId="b43bdd62-7b82-48e9-86cd-c7c10e260c14" providerId="ADAL" clId="{1C2439ED-5A67-4488-883E-7425BD9674B2}" dt="2023-10-11T10:21:52.268" v="7" actId="47"/>
        <pc:sldMkLst>
          <pc:docMk/>
          <pc:sldMk cId="3597165944" sldId="1940"/>
        </pc:sldMkLst>
      </pc:sldChg>
      <pc:sldChg chg="del">
        <pc:chgData name="Willigen, R.F. van der (Rob)" userId="b43bdd62-7b82-48e9-86cd-c7c10e260c14" providerId="ADAL" clId="{1C2439ED-5A67-4488-883E-7425BD9674B2}" dt="2023-10-11T10:21:52.268" v="7" actId="47"/>
        <pc:sldMkLst>
          <pc:docMk/>
          <pc:sldMk cId="2538182378" sldId="1941"/>
        </pc:sldMkLst>
      </pc:sldChg>
      <pc:sldChg chg="del">
        <pc:chgData name="Willigen, R.F. van der (Rob)" userId="b43bdd62-7b82-48e9-86cd-c7c10e260c14" providerId="ADAL" clId="{1C2439ED-5A67-4488-883E-7425BD9674B2}" dt="2023-10-11T10:21:52.268" v="7" actId="47"/>
        <pc:sldMkLst>
          <pc:docMk/>
          <pc:sldMk cId="3941369171" sldId="1942"/>
        </pc:sldMkLst>
      </pc:sldChg>
      <pc:sldChg chg="del">
        <pc:chgData name="Willigen, R.F. van der (Rob)" userId="b43bdd62-7b82-48e9-86cd-c7c10e260c14" providerId="ADAL" clId="{1C2439ED-5A67-4488-883E-7425BD9674B2}" dt="2023-10-11T10:21:52.268" v="7" actId="47"/>
        <pc:sldMkLst>
          <pc:docMk/>
          <pc:sldMk cId="146585510" sldId="1943"/>
        </pc:sldMkLst>
      </pc:sldChg>
      <pc:sldChg chg="del">
        <pc:chgData name="Willigen, R.F. van der (Rob)" userId="b43bdd62-7b82-48e9-86cd-c7c10e260c14" providerId="ADAL" clId="{1C2439ED-5A67-4488-883E-7425BD9674B2}" dt="2023-10-11T10:20:44.216" v="5" actId="47"/>
        <pc:sldMkLst>
          <pc:docMk/>
          <pc:sldMk cId="3083989406" sldId="1946"/>
        </pc:sldMkLst>
      </pc:sldChg>
      <pc:sldChg chg="del">
        <pc:chgData name="Willigen, R.F. van der (Rob)" userId="b43bdd62-7b82-48e9-86cd-c7c10e260c14" providerId="ADAL" clId="{1C2439ED-5A67-4488-883E-7425BD9674B2}" dt="2023-10-11T10:21:52.268" v="7" actId="47"/>
        <pc:sldMkLst>
          <pc:docMk/>
          <pc:sldMk cId="2159809862" sldId="1949"/>
        </pc:sldMkLst>
      </pc:sldChg>
      <pc:sldChg chg="del">
        <pc:chgData name="Willigen, R.F. van der (Rob)" userId="b43bdd62-7b82-48e9-86cd-c7c10e260c14" providerId="ADAL" clId="{1C2439ED-5A67-4488-883E-7425BD9674B2}" dt="2023-10-11T10:21:52.268" v="7" actId="47"/>
        <pc:sldMkLst>
          <pc:docMk/>
          <pc:sldMk cId="440768424" sldId="1950"/>
        </pc:sldMkLst>
      </pc:sldChg>
      <pc:sldChg chg="ord">
        <pc:chgData name="Willigen, R.F. van der (Rob)" userId="b43bdd62-7b82-48e9-86cd-c7c10e260c14" providerId="ADAL" clId="{1C2439ED-5A67-4488-883E-7425BD9674B2}" dt="2023-10-11T11:48:11.039" v="541"/>
        <pc:sldMkLst>
          <pc:docMk/>
          <pc:sldMk cId="3927198094" sldId="1955"/>
        </pc:sldMkLst>
      </pc:sldChg>
      <pc:sldChg chg="modSp add mod ord">
        <pc:chgData name="Willigen, R.F. van der (Rob)" userId="b43bdd62-7b82-48e9-86cd-c7c10e260c14" providerId="ADAL" clId="{1C2439ED-5A67-4488-883E-7425BD9674B2}" dt="2023-10-11T11:14:34.506" v="451" actId="20577"/>
        <pc:sldMkLst>
          <pc:docMk/>
          <pc:sldMk cId="4179767770" sldId="1957"/>
        </pc:sldMkLst>
        <pc:spChg chg="mod">
          <ac:chgData name="Willigen, R.F. van der (Rob)" userId="b43bdd62-7b82-48e9-86cd-c7c10e260c14" providerId="ADAL" clId="{1C2439ED-5A67-4488-883E-7425BD9674B2}" dt="2023-10-11T11:14:34.506" v="451" actId="20577"/>
          <ac:spMkLst>
            <pc:docMk/>
            <pc:sldMk cId="4179767770" sldId="1957"/>
            <ac:spMk id="4" creationId="{F3EAB210-A0CE-1434-FF2D-87E901C11F8D}"/>
          </ac:spMkLst>
        </pc:spChg>
      </pc:sldChg>
      <pc:sldChg chg="add">
        <pc:chgData name="Willigen, R.F. van der (Rob)" userId="b43bdd62-7b82-48e9-86cd-c7c10e260c14" providerId="ADAL" clId="{1C2439ED-5A67-4488-883E-7425BD9674B2}" dt="2023-10-11T10:41:52.395" v="257"/>
        <pc:sldMkLst>
          <pc:docMk/>
          <pc:sldMk cId="2024797547" sldId="1958"/>
        </pc:sldMkLst>
      </pc:sldChg>
      <pc:sldChg chg="modSp add mod">
        <pc:chgData name="Willigen, R.F. van der (Rob)" userId="b43bdd62-7b82-48e9-86cd-c7c10e260c14" providerId="ADAL" clId="{1C2439ED-5A67-4488-883E-7425BD9674B2}" dt="2023-10-11T11:19:05.138" v="474" actId="20577"/>
        <pc:sldMkLst>
          <pc:docMk/>
          <pc:sldMk cId="2355962246" sldId="1959"/>
        </pc:sldMkLst>
        <pc:spChg chg="mod">
          <ac:chgData name="Willigen, R.F. van der (Rob)" userId="b43bdd62-7b82-48e9-86cd-c7c10e260c14" providerId="ADAL" clId="{1C2439ED-5A67-4488-883E-7425BD9674B2}" dt="2023-10-11T11:18:15.680" v="472" actId="1076"/>
          <ac:spMkLst>
            <pc:docMk/>
            <pc:sldMk cId="2355962246" sldId="1959"/>
            <ac:spMk id="3" creationId="{0541A507-2CFE-DADA-0C8F-0896CA509224}"/>
          </ac:spMkLst>
        </pc:spChg>
        <pc:spChg chg="mod">
          <ac:chgData name="Willigen, R.F. van der (Rob)" userId="b43bdd62-7b82-48e9-86cd-c7c10e260c14" providerId="ADAL" clId="{1C2439ED-5A67-4488-883E-7425BD9674B2}" dt="2023-10-11T11:19:05.138" v="474" actId="20577"/>
          <ac:spMkLst>
            <pc:docMk/>
            <pc:sldMk cId="2355962246" sldId="1959"/>
            <ac:spMk id="8" creationId="{00000000-0000-0000-0000-000000000000}"/>
          </ac:spMkLst>
        </pc:spChg>
      </pc:sldChg>
      <pc:sldChg chg="modSp add del mod">
        <pc:chgData name="Willigen, R.F. van der (Rob)" userId="b43bdd62-7b82-48e9-86cd-c7c10e260c14" providerId="ADAL" clId="{1C2439ED-5A67-4488-883E-7425BD9674B2}" dt="2023-10-11T11:29:09.810" v="524" actId="47"/>
        <pc:sldMkLst>
          <pc:docMk/>
          <pc:sldMk cId="4120584881" sldId="1960"/>
        </pc:sldMkLst>
        <pc:spChg chg="mod">
          <ac:chgData name="Willigen, R.F. van der (Rob)" userId="b43bdd62-7b82-48e9-86cd-c7c10e260c14" providerId="ADAL" clId="{1C2439ED-5A67-4488-883E-7425BD9674B2}" dt="2023-10-11T11:20:59.410" v="516" actId="20577"/>
          <ac:spMkLst>
            <pc:docMk/>
            <pc:sldMk cId="4120584881" sldId="1960"/>
            <ac:spMk id="7" creationId="{796A2881-A5DB-F1FA-78DC-5F9D7D1CDB03}"/>
          </ac:spMkLst>
        </pc:spChg>
      </pc:sldChg>
      <pc:sldMasterChg chg="delSldLayout">
        <pc:chgData name="Willigen, R.F. van der (Rob)" userId="b43bdd62-7b82-48e9-86cd-c7c10e260c14" providerId="ADAL" clId="{1C2439ED-5A67-4488-883E-7425BD9674B2}" dt="2023-10-11T10:20:40.797" v="1" actId="47"/>
        <pc:sldMasterMkLst>
          <pc:docMk/>
          <pc:sldMasterMk cId="2600388679" sldId="2147483667"/>
        </pc:sldMasterMkLst>
        <pc:sldLayoutChg chg="del">
          <pc:chgData name="Willigen, R.F. van der (Rob)" userId="b43bdd62-7b82-48e9-86cd-c7c10e260c14" providerId="ADAL" clId="{1C2439ED-5A67-4488-883E-7425BD9674B2}" dt="2023-10-11T10:20:40.797" v="1" actId="47"/>
          <pc:sldLayoutMkLst>
            <pc:docMk/>
            <pc:sldMasterMk cId="2600388679" sldId="2147483667"/>
            <pc:sldLayoutMk cId="2008557207" sldId="2147483702"/>
          </pc:sldLayoutMkLst>
        </pc:sldLayoutChg>
      </pc:sldMasterChg>
    </pc:docChg>
  </pc:docChgLst>
  <pc:docChgLst>
    <pc:chgData name="Willigen, R.F. van der (Rob)" userId="b43bdd62-7b82-48e9-86cd-c7c10e260c14" providerId="ADAL" clId="{2D879C1D-F87B-4632-BDE4-B889EB103CFE}"/>
    <pc:docChg chg="addSld modSld">
      <pc:chgData name="Willigen, R.F. van der (Rob)" userId="b43bdd62-7b82-48e9-86cd-c7c10e260c14" providerId="ADAL" clId="{2D879C1D-F87B-4632-BDE4-B889EB103CFE}" dt="2022-11-04T08:20:15.399" v="89"/>
      <pc:docMkLst>
        <pc:docMk/>
      </pc:docMkLst>
      <pc:sldChg chg="add">
        <pc:chgData name="Willigen, R.F. van der (Rob)" userId="b43bdd62-7b82-48e9-86cd-c7c10e260c14" providerId="ADAL" clId="{2D879C1D-F87B-4632-BDE4-B889EB103CFE}" dt="2022-11-04T08:20:15.399" v="89"/>
        <pc:sldMkLst>
          <pc:docMk/>
          <pc:sldMk cId="2865494874" sldId="1178"/>
        </pc:sldMkLst>
      </pc:sldChg>
      <pc:sldChg chg="modSp mod">
        <pc:chgData name="Willigen, R.F. van der (Rob)" userId="b43bdd62-7b82-48e9-86cd-c7c10e260c14" providerId="ADAL" clId="{2D879C1D-F87B-4632-BDE4-B889EB103CFE}" dt="2022-11-04T08:13:34.758" v="87" actId="1076"/>
        <pc:sldMkLst>
          <pc:docMk/>
          <pc:sldMk cId="454509505" sldId="1445"/>
        </pc:sldMkLst>
        <pc:spChg chg="mod">
          <ac:chgData name="Willigen, R.F. van der (Rob)" userId="b43bdd62-7b82-48e9-86cd-c7c10e260c14" providerId="ADAL" clId="{2D879C1D-F87B-4632-BDE4-B889EB103CFE}" dt="2022-11-04T08:13:34.758" v="87" actId="1076"/>
          <ac:spMkLst>
            <pc:docMk/>
            <pc:sldMk cId="454509505" sldId="1445"/>
            <ac:spMk id="6" creationId="{4BF33E0F-0D31-4534-BA0F-301A70A7148E}"/>
          </ac:spMkLst>
        </pc:spChg>
        <pc:picChg chg="mod">
          <ac:chgData name="Willigen, R.F. van der (Rob)" userId="b43bdd62-7b82-48e9-86cd-c7c10e260c14" providerId="ADAL" clId="{2D879C1D-F87B-4632-BDE4-B889EB103CFE}" dt="2022-11-04T08:12:59.365" v="81" actId="1076"/>
          <ac:picMkLst>
            <pc:docMk/>
            <pc:sldMk cId="454509505" sldId="1445"/>
            <ac:picMk id="9" creationId="{28D2CB94-8819-4586-BCB3-2B8035A79FAE}"/>
          </ac:picMkLst>
        </pc:picChg>
        <pc:picChg chg="mod">
          <ac:chgData name="Willigen, R.F. van der (Rob)" userId="b43bdd62-7b82-48e9-86cd-c7c10e260c14" providerId="ADAL" clId="{2D879C1D-F87B-4632-BDE4-B889EB103CFE}" dt="2022-11-04T08:12:33.932" v="77" actId="1076"/>
          <ac:picMkLst>
            <pc:docMk/>
            <pc:sldMk cId="454509505" sldId="1445"/>
            <ac:picMk id="2050" creationId="{AC4A256E-1022-8841-929E-D34370032604}"/>
          </ac:picMkLst>
        </pc:picChg>
      </pc:sldChg>
      <pc:sldChg chg="add">
        <pc:chgData name="Willigen, R.F. van der (Rob)" userId="b43bdd62-7b82-48e9-86cd-c7c10e260c14" providerId="ADAL" clId="{2D879C1D-F87B-4632-BDE4-B889EB103CFE}" dt="2022-11-04T08:18:36.930" v="88"/>
        <pc:sldMkLst>
          <pc:docMk/>
          <pc:sldMk cId="206633739" sldId="1588"/>
        </pc:sldMkLst>
      </pc:sldChg>
      <pc:sldChg chg="add">
        <pc:chgData name="Willigen, R.F. van der (Rob)" userId="b43bdd62-7b82-48e9-86cd-c7c10e260c14" providerId="ADAL" clId="{2D879C1D-F87B-4632-BDE4-B889EB103CFE}" dt="2022-11-04T08:18:36.930" v="88"/>
        <pc:sldMkLst>
          <pc:docMk/>
          <pc:sldMk cId="949839666" sldId="1711"/>
        </pc:sldMkLst>
      </pc:sldChg>
      <pc:sldChg chg="add">
        <pc:chgData name="Willigen, R.F. van der (Rob)" userId="b43bdd62-7b82-48e9-86cd-c7c10e260c14" providerId="ADAL" clId="{2D879C1D-F87B-4632-BDE4-B889EB103CFE}" dt="2022-11-04T08:18:36.930" v="88"/>
        <pc:sldMkLst>
          <pc:docMk/>
          <pc:sldMk cId="924760860" sldId="1712"/>
        </pc:sldMkLst>
      </pc:sldChg>
      <pc:sldChg chg="add">
        <pc:chgData name="Willigen, R.F. van der (Rob)" userId="b43bdd62-7b82-48e9-86cd-c7c10e260c14" providerId="ADAL" clId="{2D879C1D-F87B-4632-BDE4-B889EB103CFE}" dt="2022-11-04T08:18:36.930" v="88"/>
        <pc:sldMkLst>
          <pc:docMk/>
          <pc:sldMk cId="2135213992" sldId="1714"/>
        </pc:sldMkLst>
      </pc:sldChg>
    </pc:docChg>
  </pc:docChgLst>
  <pc:docChgLst>
    <pc:chgData name="Willigen, R.F. van der (Rob)" userId="b43bdd62-7b82-48e9-86cd-c7c10e260c14" providerId="ADAL" clId="{0B11E579-70FF-4B8E-944F-53419B9B8339}"/>
    <pc:docChg chg="undo custSel addSld delSld modSld sldOrd">
      <pc:chgData name="Willigen, R.F. van der (Rob)" userId="b43bdd62-7b82-48e9-86cd-c7c10e260c14" providerId="ADAL" clId="{0B11E579-70FF-4B8E-944F-53419B9B8339}" dt="2023-05-10T11:19:30.675" v="513"/>
      <pc:docMkLst>
        <pc:docMk/>
      </pc:docMkLst>
      <pc:sldChg chg="add ord">
        <pc:chgData name="Willigen, R.F. van der (Rob)" userId="b43bdd62-7b82-48e9-86cd-c7c10e260c14" providerId="ADAL" clId="{0B11E579-70FF-4B8E-944F-53419B9B8339}" dt="2023-05-10T11:19:30.675" v="513"/>
        <pc:sldMkLst>
          <pc:docMk/>
          <pc:sldMk cId="3896798900" sldId="332"/>
        </pc:sldMkLst>
      </pc:sldChg>
      <pc:sldChg chg="del">
        <pc:chgData name="Willigen, R.F. van der (Rob)" userId="b43bdd62-7b82-48e9-86cd-c7c10e260c14" providerId="ADAL" clId="{0B11E579-70FF-4B8E-944F-53419B9B8339}" dt="2023-05-10T11:12:13.729" v="486" actId="47"/>
        <pc:sldMkLst>
          <pc:docMk/>
          <pc:sldMk cId="1043646486" sldId="712"/>
        </pc:sldMkLst>
      </pc:sldChg>
      <pc:sldChg chg="del">
        <pc:chgData name="Willigen, R.F. van der (Rob)" userId="b43bdd62-7b82-48e9-86cd-c7c10e260c14" providerId="ADAL" clId="{0B11E579-70FF-4B8E-944F-53419B9B8339}" dt="2023-05-10T10:25:10.106" v="102" actId="47"/>
        <pc:sldMkLst>
          <pc:docMk/>
          <pc:sldMk cId="2865494874" sldId="1178"/>
        </pc:sldMkLst>
      </pc:sldChg>
      <pc:sldChg chg="delSp modSp add mod ord">
        <pc:chgData name="Willigen, R.F. van der (Rob)" userId="b43bdd62-7b82-48e9-86cd-c7c10e260c14" providerId="ADAL" clId="{0B11E579-70FF-4B8E-944F-53419B9B8339}" dt="2023-05-10T10:44:19.326" v="282"/>
        <pc:sldMkLst>
          <pc:docMk/>
          <pc:sldMk cId="4107736301" sldId="1414"/>
        </pc:sldMkLst>
        <pc:spChg chg="del">
          <ac:chgData name="Willigen, R.F. van der (Rob)" userId="b43bdd62-7b82-48e9-86cd-c7c10e260c14" providerId="ADAL" clId="{0B11E579-70FF-4B8E-944F-53419B9B8339}" dt="2023-05-10T10:43:26.005" v="277" actId="478"/>
          <ac:spMkLst>
            <pc:docMk/>
            <pc:sldMk cId="4107736301" sldId="1414"/>
            <ac:spMk id="19" creationId="{B1F046D0-FEFA-0C40-BC49-F3FA71044851}"/>
          </ac:spMkLst>
        </pc:spChg>
        <pc:picChg chg="mod modCrop">
          <ac:chgData name="Willigen, R.F. van der (Rob)" userId="b43bdd62-7b82-48e9-86cd-c7c10e260c14" providerId="ADAL" clId="{0B11E579-70FF-4B8E-944F-53419B9B8339}" dt="2023-05-10T10:43:51.460" v="280" actId="1076"/>
          <ac:picMkLst>
            <pc:docMk/>
            <pc:sldMk cId="4107736301" sldId="1414"/>
            <ac:picMk id="8" creationId="{196E9E5B-44BB-0F4A-BA93-23D0045279AC}"/>
          </ac:picMkLst>
        </pc:picChg>
      </pc:sldChg>
      <pc:sldChg chg="delSp modSp add mod">
        <pc:chgData name="Willigen, R.F. van der (Rob)" userId="b43bdd62-7b82-48e9-86cd-c7c10e260c14" providerId="ADAL" clId="{0B11E579-70FF-4B8E-944F-53419B9B8339}" dt="2023-05-10T10:42:39.787" v="275" actId="1076"/>
        <pc:sldMkLst>
          <pc:docMk/>
          <pc:sldMk cId="1780487310" sldId="1416"/>
        </pc:sldMkLst>
        <pc:spChg chg="del">
          <ac:chgData name="Willigen, R.F. van der (Rob)" userId="b43bdd62-7b82-48e9-86cd-c7c10e260c14" providerId="ADAL" clId="{0B11E579-70FF-4B8E-944F-53419B9B8339}" dt="2023-05-10T10:42:22.149" v="269" actId="478"/>
          <ac:spMkLst>
            <pc:docMk/>
            <pc:sldMk cId="1780487310" sldId="1416"/>
            <ac:spMk id="19" creationId="{B1F046D0-FEFA-0C40-BC49-F3FA71044851}"/>
          </ac:spMkLst>
        </pc:spChg>
        <pc:picChg chg="mod">
          <ac:chgData name="Willigen, R.F. van der (Rob)" userId="b43bdd62-7b82-48e9-86cd-c7c10e260c14" providerId="ADAL" clId="{0B11E579-70FF-4B8E-944F-53419B9B8339}" dt="2023-05-10T10:42:28.753" v="272" actId="1076"/>
          <ac:picMkLst>
            <pc:docMk/>
            <pc:sldMk cId="1780487310" sldId="1416"/>
            <ac:picMk id="2" creationId="{7D471EAC-10EF-534B-80E7-31869E001671}"/>
          </ac:picMkLst>
        </pc:picChg>
        <pc:picChg chg="mod">
          <ac:chgData name="Willigen, R.F. van der (Rob)" userId="b43bdd62-7b82-48e9-86cd-c7c10e260c14" providerId="ADAL" clId="{0B11E579-70FF-4B8E-944F-53419B9B8339}" dt="2023-05-10T10:42:37.042" v="274" actId="14100"/>
          <ac:picMkLst>
            <pc:docMk/>
            <pc:sldMk cId="1780487310" sldId="1416"/>
            <ac:picMk id="3" creationId="{90EA1C35-0E0F-AC46-9764-E8F14AA83B18}"/>
          </ac:picMkLst>
        </pc:picChg>
        <pc:picChg chg="mod">
          <ac:chgData name="Willigen, R.F. van der (Rob)" userId="b43bdd62-7b82-48e9-86cd-c7c10e260c14" providerId="ADAL" clId="{0B11E579-70FF-4B8E-944F-53419B9B8339}" dt="2023-05-10T10:42:39.787" v="275" actId="1076"/>
          <ac:picMkLst>
            <pc:docMk/>
            <pc:sldMk cId="1780487310" sldId="1416"/>
            <ac:picMk id="4" creationId="{A2C9099E-6FD9-B44A-91B7-37B621E44C52}"/>
          </ac:picMkLst>
        </pc:picChg>
      </pc:sldChg>
      <pc:sldChg chg="delSp modSp add mod">
        <pc:chgData name="Willigen, R.F. van der (Rob)" userId="b43bdd62-7b82-48e9-86cd-c7c10e260c14" providerId="ADAL" clId="{0B11E579-70FF-4B8E-944F-53419B9B8339}" dt="2023-05-10T10:45:19.227" v="287" actId="1076"/>
        <pc:sldMkLst>
          <pc:docMk/>
          <pc:sldMk cId="77957718" sldId="1433"/>
        </pc:sldMkLst>
        <pc:spChg chg="del">
          <ac:chgData name="Willigen, R.F. van der (Rob)" userId="b43bdd62-7b82-48e9-86cd-c7c10e260c14" providerId="ADAL" clId="{0B11E579-70FF-4B8E-944F-53419B9B8339}" dt="2023-05-10T10:45:04.196" v="284" actId="478"/>
          <ac:spMkLst>
            <pc:docMk/>
            <pc:sldMk cId="77957718" sldId="1433"/>
            <ac:spMk id="19" creationId="{B1F046D0-FEFA-0C40-BC49-F3FA71044851}"/>
          </ac:spMkLst>
        </pc:spChg>
        <pc:picChg chg="mod">
          <ac:chgData name="Willigen, R.F. van der (Rob)" userId="b43bdd62-7b82-48e9-86cd-c7c10e260c14" providerId="ADAL" clId="{0B11E579-70FF-4B8E-944F-53419B9B8339}" dt="2023-05-10T10:45:19.227" v="287" actId="1076"/>
          <ac:picMkLst>
            <pc:docMk/>
            <pc:sldMk cId="77957718" sldId="1433"/>
            <ac:picMk id="9" creationId="{2C6F8F63-37E4-C94F-BAB9-34CB1483AF51}"/>
          </ac:picMkLst>
        </pc:picChg>
      </pc:sldChg>
      <pc:sldChg chg="delSp modSp mod">
        <pc:chgData name="Willigen, R.F. van der (Rob)" userId="b43bdd62-7b82-48e9-86cd-c7c10e260c14" providerId="ADAL" clId="{0B11E579-70FF-4B8E-944F-53419B9B8339}" dt="2023-05-10T10:54:31.506" v="385" actId="1076"/>
        <pc:sldMkLst>
          <pc:docMk/>
          <pc:sldMk cId="1984297888" sldId="1442"/>
        </pc:sldMkLst>
        <pc:spChg chg="mod">
          <ac:chgData name="Willigen, R.F. van der (Rob)" userId="b43bdd62-7b82-48e9-86cd-c7c10e260c14" providerId="ADAL" clId="{0B11E579-70FF-4B8E-944F-53419B9B8339}" dt="2023-05-10T10:53:50.291" v="373" actId="20577"/>
          <ac:spMkLst>
            <pc:docMk/>
            <pc:sldMk cId="1984297888" sldId="1442"/>
            <ac:spMk id="9" creationId="{DCF75DED-01AD-4C8C-B935-5C20165011A7}"/>
          </ac:spMkLst>
        </pc:spChg>
        <pc:picChg chg="mod">
          <ac:chgData name="Willigen, R.F. van der (Rob)" userId="b43bdd62-7b82-48e9-86cd-c7c10e260c14" providerId="ADAL" clId="{0B11E579-70FF-4B8E-944F-53419B9B8339}" dt="2023-05-10T10:54:27.012" v="382" actId="1076"/>
          <ac:picMkLst>
            <pc:docMk/>
            <pc:sldMk cId="1984297888" sldId="1442"/>
            <ac:picMk id="3" creationId="{C49E3F10-63F5-E04B-B7BC-59950FB1EF13}"/>
          </ac:picMkLst>
        </pc:picChg>
        <pc:picChg chg="mod">
          <ac:chgData name="Willigen, R.F. van der (Rob)" userId="b43bdd62-7b82-48e9-86cd-c7c10e260c14" providerId="ADAL" clId="{0B11E579-70FF-4B8E-944F-53419B9B8339}" dt="2023-05-10T10:54:31.506" v="385" actId="1076"/>
          <ac:picMkLst>
            <pc:docMk/>
            <pc:sldMk cId="1984297888" sldId="1442"/>
            <ac:picMk id="5" creationId="{BB943C2E-A7C5-7847-AB31-46408827F137}"/>
          </ac:picMkLst>
        </pc:picChg>
        <pc:picChg chg="del mod">
          <ac:chgData name="Willigen, R.F. van der (Rob)" userId="b43bdd62-7b82-48e9-86cd-c7c10e260c14" providerId="ADAL" clId="{0B11E579-70FF-4B8E-944F-53419B9B8339}" dt="2023-05-10T10:54:02.450" v="377" actId="478"/>
          <ac:picMkLst>
            <pc:docMk/>
            <pc:sldMk cId="1984297888" sldId="1442"/>
            <ac:picMk id="6" creationId="{B7542CA2-F60F-3E4F-B1EF-50341AC95067}"/>
          </ac:picMkLst>
        </pc:picChg>
      </pc:sldChg>
      <pc:sldChg chg="addSp delSp modSp mod">
        <pc:chgData name="Willigen, R.F. van der (Rob)" userId="b43bdd62-7b82-48e9-86cd-c7c10e260c14" providerId="ADAL" clId="{0B11E579-70FF-4B8E-944F-53419B9B8339}" dt="2023-05-10T10:41:06.339" v="267" actId="14100"/>
        <pc:sldMkLst>
          <pc:docMk/>
          <pc:sldMk cId="454509505" sldId="1445"/>
        </pc:sldMkLst>
        <pc:spChg chg="del mod">
          <ac:chgData name="Willigen, R.F. van der (Rob)" userId="b43bdd62-7b82-48e9-86cd-c7c10e260c14" providerId="ADAL" clId="{0B11E579-70FF-4B8E-944F-53419B9B8339}" dt="2023-05-10T10:13:42.706" v="37" actId="478"/>
          <ac:spMkLst>
            <pc:docMk/>
            <pc:sldMk cId="454509505" sldId="1445"/>
            <ac:spMk id="2" creationId="{23CA6633-AFF2-F142-9EDE-FF8D202F93A2}"/>
          </ac:spMkLst>
        </pc:spChg>
        <pc:spChg chg="del mod">
          <ac:chgData name="Willigen, R.F. van der (Rob)" userId="b43bdd62-7b82-48e9-86cd-c7c10e260c14" providerId="ADAL" clId="{0B11E579-70FF-4B8E-944F-53419B9B8339}" dt="2023-05-10T10:14:46.666" v="44" actId="478"/>
          <ac:spMkLst>
            <pc:docMk/>
            <pc:sldMk cId="454509505" sldId="1445"/>
            <ac:spMk id="6" creationId="{4BF33E0F-0D31-4534-BA0F-301A70A7148E}"/>
          </ac:spMkLst>
        </pc:spChg>
        <pc:spChg chg="add mod">
          <ac:chgData name="Willigen, R.F. van der (Rob)" userId="b43bdd62-7b82-48e9-86cd-c7c10e260c14" providerId="ADAL" clId="{0B11E579-70FF-4B8E-944F-53419B9B8339}" dt="2023-05-10T10:14:17.378" v="41" actId="1076"/>
          <ac:spMkLst>
            <pc:docMk/>
            <pc:sldMk cId="454509505" sldId="1445"/>
            <ac:spMk id="8" creationId="{E25B652B-9235-2343-B93F-585C33984404}"/>
          </ac:spMkLst>
        </pc:spChg>
        <pc:spChg chg="mod">
          <ac:chgData name="Willigen, R.F. van der (Rob)" userId="b43bdd62-7b82-48e9-86cd-c7c10e260c14" providerId="ADAL" clId="{0B11E579-70FF-4B8E-944F-53419B9B8339}" dt="2023-05-10T10:41:06.339" v="267" actId="14100"/>
          <ac:spMkLst>
            <pc:docMk/>
            <pc:sldMk cId="454509505" sldId="1445"/>
            <ac:spMk id="11" creationId="{FA0B4F31-DD84-46B1-AF5E-F3EEF4B3B3C0}"/>
          </ac:spMkLst>
        </pc:spChg>
        <pc:spChg chg="add del mod">
          <ac:chgData name="Willigen, R.F. van der (Rob)" userId="b43bdd62-7b82-48e9-86cd-c7c10e260c14" providerId="ADAL" clId="{0B11E579-70FF-4B8E-944F-53419B9B8339}" dt="2023-05-10T10:15:04.981" v="48"/>
          <ac:spMkLst>
            <pc:docMk/>
            <pc:sldMk cId="454509505" sldId="1445"/>
            <ac:spMk id="12" creationId="{BCC6BCE5-5786-45A8-D2FD-6B9329E24C3C}"/>
          </ac:spMkLst>
        </pc:spChg>
        <pc:picChg chg="del">
          <ac:chgData name="Willigen, R.F. van der (Rob)" userId="b43bdd62-7b82-48e9-86cd-c7c10e260c14" providerId="ADAL" clId="{0B11E579-70FF-4B8E-944F-53419B9B8339}" dt="2023-05-10T10:13:37.681" v="35" actId="478"/>
          <ac:picMkLst>
            <pc:docMk/>
            <pc:sldMk cId="454509505" sldId="1445"/>
            <ac:picMk id="7" creationId="{169A303E-7F2F-13B2-C923-F774ED98D205}"/>
          </ac:picMkLst>
        </pc:picChg>
        <pc:picChg chg="del">
          <ac:chgData name="Willigen, R.F. van der (Rob)" userId="b43bdd62-7b82-48e9-86cd-c7c10e260c14" providerId="ADAL" clId="{0B11E579-70FF-4B8E-944F-53419B9B8339}" dt="2023-05-10T10:14:36.466" v="43" actId="478"/>
          <ac:picMkLst>
            <pc:docMk/>
            <pc:sldMk cId="454509505" sldId="1445"/>
            <ac:picMk id="9" creationId="{28D2CB94-8819-4586-BCB3-2B8035A79FAE}"/>
          </ac:picMkLst>
        </pc:picChg>
        <pc:picChg chg="add mod">
          <ac:chgData name="Willigen, R.F. van der (Rob)" userId="b43bdd62-7b82-48e9-86cd-c7c10e260c14" providerId="ADAL" clId="{0B11E579-70FF-4B8E-944F-53419B9B8339}" dt="2023-05-10T10:14:19.650" v="42" actId="1076"/>
          <ac:picMkLst>
            <pc:docMk/>
            <pc:sldMk cId="454509505" sldId="1445"/>
            <ac:picMk id="10" creationId="{151C03E5-7824-2969-7FC7-4D3F54290209}"/>
          </ac:picMkLst>
        </pc:picChg>
        <pc:picChg chg="add del mod">
          <ac:chgData name="Willigen, R.F. van der (Rob)" userId="b43bdd62-7b82-48e9-86cd-c7c10e260c14" providerId="ADAL" clId="{0B11E579-70FF-4B8E-944F-53419B9B8339}" dt="2023-05-10T10:15:04.981" v="48"/>
          <ac:picMkLst>
            <pc:docMk/>
            <pc:sldMk cId="454509505" sldId="1445"/>
            <ac:picMk id="13" creationId="{4A61EA16-01F1-0126-FDBE-4B9DEC777D99}"/>
          </ac:picMkLst>
        </pc:picChg>
      </pc:sldChg>
      <pc:sldChg chg="delSp mod">
        <pc:chgData name="Willigen, R.F. van der (Rob)" userId="b43bdd62-7b82-48e9-86cd-c7c10e260c14" providerId="ADAL" clId="{0B11E579-70FF-4B8E-944F-53419B9B8339}" dt="2023-05-10T10:17:45.282" v="95" actId="478"/>
        <pc:sldMkLst>
          <pc:docMk/>
          <pc:sldMk cId="3609136816" sldId="1739"/>
        </pc:sldMkLst>
        <pc:picChg chg="del">
          <ac:chgData name="Willigen, R.F. van der (Rob)" userId="b43bdd62-7b82-48e9-86cd-c7c10e260c14" providerId="ADAL" clId="{0B11E579-70FF-4B8E-944F-53419B9B8339}" dt="2023-05-10T10:17:45.282" v="95" actId="478"/>
          <ac:picMkLst>
            <pc:docMk/>
            <pc:sldMk cId="3609136816" sldId="1739"/>
            <ac:picMk id="5" creationId="{88CA47DA-3A0E-D871-5EE9-7BB563662E14}"/>
          </ac:picMkLst>
        </pc:picChg>
      </pc:sldChg>
      <pc:sldChg chg="add">
        <pc:chgData name="Willigen, R.F. van der (Rob)" userId="b43bdd62-7b82-48e9-86cd-c7c10e260c14" providerId="ADAL" clId="{0B11E579-70FF-4B8E-944F-53419B9B8339}" dt="2023-05-10T10:47:02.008" v="288"/>
        <pc:sldMkLst>
          <pc:docMk/>
          <pc:sldMk cId="1789916888" sldId="1748"/>
        </pc:sldMkLst>
      </pc:sldChg>
      <pc:sldChg chg="add del">
        <pc:chgData name="Willigen, R.F. van der (Rob)" userId="b43bdd62-7b82-48e9-86cd-c7c10e260c14" providerId="ADAL" clId="{0B11E579-70FF-4B8E-944F-53419B9B8339}" dt="2023-05-10T11:12:11.543" v="485" actId="47"/>
        <pc:sldMkLst>
          <pc:docMk/>
          <pc:sldMk cId="2696831" sldId="1774"/>
        </pc:sldMkLst>
      </pc:sldChg>
      <pc:sldChg chg="del">
        <pc:chgData name="Willigen, R.F. van der (Rob)" userId="b43bdd62-7b82-48e9-86cd-c7c10e260c14" providerId="ADAL" clId="{0B11E579-70FF-4B8E-944F-53419B9B8339}" dt="2023-05-10T11:12:15.665" v="487" actId="47"/>
        <pc:sldMkLst>
          <pc:docMk/>
          <pc:sldMk cId="1075915074" sldId="1780"/>
        </pc:sldMkLst>
      </pc:sldChg>
      <pc:sldChg chg="add ord">
        <pc:chgData name="Willigen, R.F. van der (Rob)" userId="b43bdd62-7b82-48e9-86cd-c7c10e260c14" providerId="ADAL" clId="{0B11E579-70FF-4B8E-944F-53419B9B8339}" dt="2023-05-10T11:19:30.675" v="513"/>
        <pc:sldMkLst>
          <pc:docMk/>
          <pc:sldMk cId="3359085176" sldId="1781"/>
        </pc:sldMkLst>
      </pc:sldChg>
      <pc:sldChg chg="add ord">
        <pc:chgData name="Willigen, R.F. van der (Rob)" userId="b43bdd62-7b82-48e9-86cd-c7c10e260c14" providerId="ADAL" clId="{0B11E579-70FF-4B8E-944F-53419B9B8339}" dt="2023-05-10T11:19:30.675" v="513"/>
        <pc:sldMkLst>
          <pc:docMk/>
          <pc:sldMk cId="2596999988" sldId="1782"/>
        </pc:sldMkLst>
      </pc:sldChg>
      <pc:sldChg chg="add ord setBg">
        <pc:chgData name="Willigen, R.F. van der (Rob)" userId="b43bdd62-7b82-48e9-86cd-c7c10e260c14" providerId="ADAL" clId="{0B11E579-70FF-4B8E-944F-53419B9B8339}" dt="2023-05-10T10:38:00.026" v="105"/>
        <pc:sldMkLst>
          <pc:docMk/>
          <pc:sldMk cId="1420011013" sldId="1808"/>
        </pc:sldMkLst>
      </pc:sldChg>
      <pc:sldChg chg="add ord">
        <pc:chgData name="Willigen, R.F. van der (Rob)" userId="b43bdd62-7b82-48e9-86cd-c7c10e260c14" providerId="ADAL" clId="{0B11E579-70FF-4B8E-944F-53419B9B8339}" dt="2023-05-10T10:24:56.109" v="99" actId="20578"/>
        <pc:sldMkLst>
          <pc:docMk/>
          <pc:sldMk cId="0" sldId="1842"/>
        </pc:sldMkLst>
      </pc:sldChg>
      <pc:sldChg chg="add ord">
        <pc:chgData name="Willigen, R.F. van der (Rob)" userId="b43bdd62-7b82-48e9-86cd-c7c10e260c14" providerId="ADAL" clId="{0B11E579-70FF-4B8E-944F-53419B9B8339}" dt="2023-05-10T10:24:56.109" v="99" actId="20578"/>
        <pc:sldMkLst>
          <pc:docMk/>
          <pc:sldMk cId="1996581022" sldId="1843"/>
        </pc:sldMkLst>
      </pc:sldChg>
      <pc:sldChg chg="add ord">
        <pc:chgData name="Willigen, R.F. van der (Rob)" userId="b43bdd62-7b82-48e9-86cd-c7c10e260c14" providerId="ADAL" clId="{0B11E579-70FF-4B8E-944F-53419B9B8339}" dt="2023-05-10T10:38:55.939" v="149"/>
        <pc:sldMkLst>
          <pc:docMk/>
          <pc:sldMk cId="3383941292" sldId="1860"/>
        </pc:sldMkLst>
      </pc:sldChg>
      <pc:sldChg chg="add">
        <pc:chgData name="Willigen, R.F. van der (Rob)" userId="b43bdd62-7b82-48e9-86cd-c7c10e260c14" providerId="ADAL" clId="{0B11E579-70FF-4B8E-944F-53419B9B8339}" dt="2023-05-10T10:36:48.703" v="103"/>
        <pc:sldMkLst>
          <pc:docMk/>
          <pc:sldMk cId="3569897535" sldId="1874"/>
        </pc:sldMkLst>
      </pc:sldChg>
      <pc:sldChg chg="modSp add mod ord">
        <pc:chgData name="Willigen, R.F. van der (Rob)" userId="b43bdd62-7b82-48e9-86cd-c7c10e260c14" providerId="ADAL" clId="{0B11E579-70FF-4B8E-944F-53419B9B8339}" dt="2023-05-10T10:40:00.283" v="203" actId="207"/>
        <pc:sldMkLst>
          <pc:docMk/>
          <pc:sldMk cId="633711966" sldId="1875"/>
        </pc:sldMkLst>
        <pc:spChg chg="mod">
          <ac:chgData name="Willigen, R.F. van der (Rob)" userId="b43bdd62-7b82-48e9-86cd-c7c10e260c14" providerId="ADAL" clId="{0B11E579-70FF-4B8E-944F-53419B9B8339}" dt="2023-05-10T10:40:00.283" v="203" actId="207"/>
          <ac:spMkLst>
            <pc:docMk/>
            <pc:sldMk cId="633711966" sldId="1875"/>
            <ac:spMk id="4" creationId="{F3EAB210-A0CE-1434-FF2D-87E901C11F8D}"/>
          </ac:spMkLst>
        </pc:spChg>
      </pc:sldChg>
      <pc:sldChg chg="modSp add mod ord">
        <pc:chgData name="Willigen, R.F. van der (Rob)" userId="b43bdd62-7b82-48e9-86cd-c7c10e260c14" providerId="ADAL" clId="{0B11E579-70FF-4B8E-944F-53419B9B8339}" dt="2023-05-10T10:48:42.404" v="352" actId="20577"/>
        <pc:sldMkLst>
          <pc:docMk/>
          <pc:sldMk cId="195793215" sldId="1876"/>
        </pc:sldMkLst>
        <pc:spChg chg="mod">
          <ac:chgData name="Willigen, R.F. van der (Rob)" userId="b43bdd62-7b82-48e9-86cd-c7c10e260c14" providerId="ADAL" clId="{0B11E579-70FF-4B8E-944F-53419B9B8339}" dt="2023-05-10T10:48:42.404" v="352" actId="20577"/>
          <ac:spMkLst>
            <pc:docMk/>
            <pc:sldMk cId="195793215" sldId="1876"/>
            <ac:spMk id="4" creationId="{F3EAB210-A0CE-1434-FF2D-87E901C11F8D}"/>
          </ac:spMkLst>
        </pc:spChg>
      </pc:sldChg>
      <pc:sldChg chg="addSp delSp modSp add mod ord">
        <pc:chgData name="Willigen, R.F. van der (Rob)" userId="b43bdd62-7b82-48e9-86cd-c7c10e260c14" providerId="ADAL" clId="{0B11E579-70FF-4B8E-944F-53419B9B8339}" dt="2023-05-10T11:17:44.491" v="510" actId="1076"/>
        <pc:sldMkLst>
          <pc:docMk/>
          <pc:sldMk cId="640845992" sldId="1877"/>
        </pc:sldMkLst>
        <pc:spChg chg="add del mod">
          <ac:chgData name="Willigen, R.F. van der (Rob)" userId="b43bdd62-7b82-48e9-86cd-c7c10e260c14" providerId="ADAL" clId="{0B11E579-70FF-4B8E-944F-53419B9B8339}" dt="2023-05-10T11:04:08.427" v="451" actId="478"/>
          <ac:spMkLst>
            <pc:docMk/>
            <pc:sldMk cId="640845992" sldId="1877"/>
            <ac:spMk id="6" creationId="{ADFFD334-AE94-3996-4514-148191A7CB77}"/>
          </ac:spMkLst>
        </pc:spChg>
        <pc:spChg chg="add mod">
          <ac:chgData name="Willigen, R.F. van der (Rob)" userId="b43bdd62-7b82-48e9-86cd-c7c10e260c14" providerId="ADAL" clId="{0B11E579-70FF-4B8E-944F-53419B9B8339}" dt="2023-05-10T11:04:37.740" v="461" actId="14100"/>
          <ac:spMkLst>
            <pc:docMk/>
            <pc:sldMk cId="640845992" sldId="1877"/>
            <ac:spMk id="10" creationId="{BEE22AD2-16C2-B075-C95E-4596999A212B}"/>
          </ac:spMkLst>
        </pc:spChg>
        <pc:picChg chg="del mod">
          <ac:chgData name="Willigen, R.F. van der (Rob)" userId="b43bdd62-7b82-48e9-86cd-c7c10e260c14" providerId="ADAL" clId="{0B11E579-70FF-4B8E-944F-53419B9B8339}" dt="2023-05-10T11:04:46.522" v="463" actId="478"/>
          <ac:picMkLst>
            <pc:docMk/>
            <pc:sldMk cId="640845992" sldId="1877"/>
            <ac:picMk id="2" creationId="{7CAB89B6-0ACC-A145-8E8C-4246903E3E61}"/>
          </ac:picMkLst>
        </pc:picChg>
        <pc:picChg chg="del">
          <ac:chgData name="Willigen, R.F. van der (Rob)" userId="b43bdd62-7b82-48e9-86cd-c7c10e260c14" providerId="ADAL" clId="{0B11E579-70FF-4B8E-944F-53419B9B8339}" dt="2023-05-10T10:56:58.970" v="388" actId="478"/>
          <ac:picMkLst>
            <pc:docMk/>
            <pc:sldMk cId="640845992" sldId="1877"/>
            <ac:picMk id="3" creationId="{C49E3F10-63F5-E04B-B7BC-59950FB1EF13}"/>
          </ac:picMkLst>
        </pc:picChg>
        <pc:picChg chg="del">
          <ac:chgData name="Willigen, R.F. van der (Rob)" userId="b43bdd62-7b82-48e9-86cd-c7c10e260c14" providerId="ADAL" clId="{0B11E579-70FF-4B8E-944F-53419B9B8339}" dt="2023-05-10T10:56:57.631" v="387" actId="478"/>
          <ac:picMkLst>
            <pc:docMk/>
            <pc:sldMk cId="640845992" sldId="1877"/>
            <ac:picMk id="5" creationId="{BB943C2E-A7C5-7847-AB31-46408827F137}"/>
          </ac:picMkLst>
        </pc:picChg>
        <pc:picChg chg="add del mod">
          <ac:chgData name="Willigen, R.F. van der (Rob)" userId="b43bdd62-7b82-48e9-86cd-c7c10e260c14" providerId="ADAL" clId="{0B11E579-70FF-4B8E-944F-53419B9B8339}" dt="2023-05-10T10:59:41.003" v="404" actId="478"/>
          <ac:picMkLst>
            <pc:docMk/>
            <pc:sldMk cId="640845992" sldId="1877"/>
            <ac:picMk id="1026" creationId="{9AF158ED-244E-B54E-4134-43864327099F}"/>
          </ac:picMkLst>
        </pc:picChg>
        <pc:picChg chg="add mod">
          <ac:chgData name="Willigen, R.F. van der (Rob)" userId="b43bdd62-7b82-48e9-86cd-c7c10e260c14" providerId="ADAL" clId="{0B11E579-70FF-4B8E-944F-53419B9B8339}" dt="2023-05-10T11:17:36.395" v="508" actId="1076"/>
          <ac:picMkLst>
            <pc:docMk/>
            <pc:sldMk cId="640845992" sldId="1877"/>
            <ac:picMk id="1028" creationId="{E61C62C0-2C19-77F1-EE8D-8E73FA2B344E}"/>
          </ac:picMkLst>
        </pc:picChg>
        <pc:picChg chg="add del mod">
          <ac:chgData name="Willigen, R.F. van der (Rob)" userId="b43bdd62-7b82-48e9-86cd-c7c10e260c14" providerId="ADAL" clId="{0B11E579-70FF-4B8E-944F-53419B9B8339}" dt="2023-05-10T11:07:34.777" v="475"/>
          <ac:picMkLst>
            <pc:docMk/>
            <pc:sldMk cId="640845992" sldId="1877"/>
            <ac:picMk id="1030" creationId="{35FEC66A-7F9B-F2BD-33AB-6F02872EC480}"/>
          </ac:picMkLst>
        </pc:picChg>
        <pc:picChg chg="add del mod">
          <ac:chgData name="Willigen, R.F. van der (Rob)" userId="b43bdd62-7b82-48e9-86cd-c7c10e260c14" providerId="ADAL" clId="{0B11E579-70FF-4B8E-944F-53419B9B8339}" dt="2023-05-10T11:17:07.162" v="500" actId="478"/>
          <ac:picMkLst>
            <pc:docMk/>
            <pc:sldMk cId="640845992" sldId="1877"/>
            <ac:picMk id="1032" creationId="{83E4D447-CDFB-D5BD-FBE7-6022CC8C973F}"/>
          </ac:picMkLst>
        </pc:picChg>
        <pc:picChg chg="add mod">
          <ac:chgData name="Willigen, R.F. van der (Rob)" userId="b43bdd62-7b82-48e9-86cd-c7c10e260c14" providerId="ADAL" clId="{0B11E579-70FF-4B8E-944F-53419B9B8339}" dt="2023-05-10T11:17:44.491" v="510" actId="1076"/>
          <ac:picMkLst>
            <pc:docMk/>
            <pc:sldMk cId="640845992" sldId="1877"/>
            <ac:picMk id="1034" creationId="{32C9EBFC-3FA9-B3F6-9DED-951A8D26C0F4}"/>
          </ac:picMkLst>
        </pc:picChg>
      </pc:sldChg>
      <pc:sldChg chg="delSp modSp add">
        <pc:chgData name="Willigen, R.F. van der (Rob)" userId="b43bdd62-7b82-48e9-86cd-c7c10e260c14" providerId="ADAL" clId="{0B11E579-70FF-4B8E-944F-53419B9B8339}" dt="2023-05-10T11:15:54.435" v="499" actId="1076"/>
        <pc:sldMkLst>
          <pc:docMk/>
          <pc:sldMk cId="1882441226" sldId="1878"/>
        </pc:sldMkLst>
        <pc:picChg chg="del">
          <ac:chgData name="Willigen, R.F. van der (Rob)" userId="b43bdd62-7b82-48e9-86cd-c7c10e260c14" providerId="ADAL" clId="{0B11E579-70FF-4B8E-944F-53419B9B8339}" dt="2023-05-10T11:15:48.915" v="496" actId="478"/>
          <ac:picMkLst>
            <pc:docMk/>
            <pc:sldMk cId="1882441226" sldId="1878"/>
            <ac:picMk id="1028" creationId="{E61C62C0-2C19-77F1-EE8D-8E73FA2B344E}"/>
          </ac:picMkLst>
        </pc:picChg>
        <pc:picChg chg="mod">
          <ac:chgData name="Willigen, R.F. van der (Rob)" userId="b43bdd62-7b82-48e9-86cd-c7c10e260c14" providerId="ADAL" clId="{0B11E579-70FF-4B8E-944F-53419B9B8339}" dt="2023-05-10T11:15:54.435" v="499" actId="1076"/>
          <ac:picMkLst>
            <pc:docMk/>
            <pc:sldMk cId="1882441226" sldId="1878"/>
            <ac:picMk id="1032" creationId="{83E4D447-CDFB-D5BD-FBE7-6022CC8C973F}"/>
          </ac:picMkLst>
        </pc:picChg>
      </pc:sldChg>
      <pc:sldChg chg="add ord">
        <pc:chgData name="Willigen, R.F. van der (Rob)" userId="b43bdd62-7b82-48e9-86cd-c7c10e260c14" providerId="ADAL" clId="{0B11E579-70FF-4B8E-944F-53419B9B8339}" dt="2023-05-10T11:19:30.675" v="513"/>
        <pc:sldMkLst>
          <pc:docMk/>
          <pc:sldMk cId="3952752027" sldId="1879"/>
        </pc:sldMkLst>
      </pc:sldChg>
    </pc:docChg>
  </pc:docChgLst>
  <pc:docChgLst>
    <pc:chgData name="Willigen, R.F. van der (Rob)" userId="b43bdd62-7b82-48e9-86cd-c7c10e260c14" providerId="ADAL" clId="{402B09C9-37FD-44FE-AED4-38692D61A302}"/>
    <pc:docChg chg="undo custSel delSld modSld">
      <pc:chgData name="Willigen, R.F. van der (Rob)" userId="b43bdd62-7b82-48e9-86cd-c7c10e260c14" providerId="ADAL" clId="{402B09C9-37FD-44FE-AED4-38692D61A302}" dt="2023-05-10T12:06:04.726" v="72"/>
      <pc:docMkLst>
        <pc:docMk/>
      </pc:docMkLst>
      <pc:sldChg chg="del">
        <pc:chgData name="Willigen, R.F. van der (Rob)" userId="b43bdd62-7b82-48e9-86cd-c7c10e260c14" providerId="ADAL" clId="{402B09C9-37FD-44FE-AED4-38692D61A302}" dt="2023-05-10T11:34:22.334" v="26" actId="47"/>
        <pc:sldMkLst>
          <pc:docMk/>
          <pc:sldMk cId="386360539" sldId="270"/>
        </pc:sldMkLst>
      </pc:sldChg>
      <pc:sldChg chg="addSp modSp">
        <pc:chgData name="Willigen, R.F. van der (Rob)" userId="b43bdd62-7b82-48e9-86cd-c7c10e260c14" providerId="ADAL" clId="{402B09C9-37FD-44FE-AED4-38692D61A302}" dt="2023-05-10T12:06:04.726" v="72"/>
        <pc:sldMkLst>
          <pc:docMk/>
          <pc:sldMk cId="454509505" sldId="1445"/>
        </pc:sldMkLst>
        <pc:picChg chg="add mod">
          <ac:chgData name="Willigen, R.F. van der (Rob)" userId="b43bdd62-7b82-48e9-86cd-c7c10e260c14" providerId="ADAL" clId="{402B09C9-37FD-44FE-AED4-38692D61A302}" dt="2023-05-10T12:06:04.726" v="72"/>
          <ac:picMkLst>
            <pc:docMk/>
            <pc:sldMk cId="454509505" sldId="1445"/>
            <ac:picMk id="1026" creationId="{95A14875-FDC9-E5F0-85E4-4838687F31BD}"/>
          </ac:picMkLst>
        </pc:picChg>
      </pc:sldChg>
      <pc:sldChg chg="addSp delSp modSp mod">
        <pc:chgData name="Willigen, R.F. van der (Rob)" userId="b43bdd62-7b82-48e9-86cd-c7c10e260c14" providerId="ADAL" clId="{402B09C9-37FD-44FE-AED4-38692D61A302}" dt="2023-05-10T11:31:25.508" v="17"/>
        <pc:sldMkLst>
          <pc:docMk/>
          <pc:sldMk cId="1691338233" sldId="1586"/>
        </pc:sldMkLst>
        <pc:spChg chg="mod">
          <ac:chgData name="Willigen, R.F. van der (Rob)" userId="b43bdd62-7b82-48e9-86cd-c7c10e260c14" providerId="ADAL" clId="{402B09C9-37FD-44FE-AED4-38692D61A302}" dt="2023-05-10T11:30:22.962" v="5" actId="14100"/>
          <ac:spMkLst>
            <pc:docMk/>
            <pc:sldMk cId="1691338233" sldId="1586"/>
            <ac:spMk id="7" creationId="{76E4D0E5-F1DA-49D4-8AA9-448878FF025A}"/>
          </ac:spMkLst>
        </pc:spChg>
        <pc:spChg chg="add del">
          <ac:chgData name="Willigen, R.F. van der (Rob)" userId="b43bdd62-7b82-48e9-86cd-c7c10e260c14" providerId="ADAL" clId="{402B09C9-37FD-44FE-AED4-38692D61A302}" dt="2023-05-10T11:30:46.916" v="8" actId="22"/>
          <ac:spMkLst>
            <pc:docMk/>
            <pc:sldMk cId="1691338233" sldId="1586"/>
            <ac:spMk id="9" creationId="{9D66D708-48D1-3D3B-A2F2-46D6911903D0}"/>
          </ac:spMkLst>
        </pc:spChg>
        <pc:picChg chg="del">
          <ac:chgData name="Willigen, R.F. van der (Rob)" userId="b43bdd62-7b82-48e9-86cd-c7c10e260c14" providerId="ADAL" clId="{402B09C9-37FD-44FE-AED4-38692D61A302}" dt="2023-05-10T11:30:44.370" v="6" actId="478"/>
          <ac:picMkLst>
            <pc:docMk/>
            <pc:sldMk cId="1691338233" sldId="1586"/>
            <ac:picMk id="3" creationId="{595391EE-ED6D-7A6E-6A71-B104CD55167A}"/>
          </ac:picMkLst>
        </pc:picChg>
        <pc:picChg chg="add mod">
          <ac:chgData name="Willigen, R.F. van der (Rob)" userId="b43bdd62-7b82-48e9-86cd-c7c10e260c14" providerId="ADAL" clId="{402B09C9-37FD-44FE-AED4-38692D61A302}" dt="2023-05-10T11:31:25.508" v="17"/>
          <ac:picMkLst>
            <pc:docMk/>
            <pc:sldMk cId="1691338233" sldId="1586"/>
            <ac:picMk id="2050" creationId="{9DC16595-57EE-7E0B-A195-93CEFC069ACA}"/>
          </ac:picMkLst>
        </pc:picChg>
        <pc:picChg chg="add del">
          <ac:chgData name="Willigen, R.F. van der (Rob)" userId="b43bdd62-7b82-48e9-86cd-c7c10e260c14" providerId="ADAL" clId="{402B09C9-37FD-44FE-AED4-38692D61A302}" dt="2023-05-10T11:31:13.380" v="16"/>
          <ac:picMkLst>
            <pc:docMk/>
            <pc:sldMk cId="1691338233" sldId="1586"/>
            <ac:picMk id="2052" creationId="{36571EAD-5C2D-82DA-70B7-EB80FBB41C44}"/>
          </ac:picMkLst>
        </pc:picChg>
      </pc:sldChg>
      <pc:sldChg chg="addSp delSp modSp mod">
        <pc:chgData name="Willigen, R.F. van der (Rob)" userId="b43bdd62-7b82-48e9-86cd-c7c10e260c14" providerId="ADAL" clId="{402B09C9-37FD-44FE-AED4-38692D61A302}" dt="2023-05-10T11:32:42.963" v="25" actId="14100"/>
        <pc:sldMkLst>
          <pc:docMk/>
          <pc:sldMk cId="1227712268" sldId="1756"/>
        </pc:sldMkLst>
        <pc:spChg chg="mod">
          <ac:chgData name="Willigen, R.F. van der (Rob)" userId="b43bdd62-7b82-48e9-86cd-c7c10e260c14" providerId="ADAL" clId="{402B09C9-37FD-44FE-AED4-38692D61A302}" dt="2023-05-10T11:31:40.325" v="18" actId="14100"/>
          <ac:spMkLst>
            <pc:docMk/>
            <pc:sldMk cId="1227712268" sldId="1756"/>
            <ac:spMk id="7" creationId="{76E4D0E5-F1DA-49D4-8AA9-448878FF025A}"/>
          </ac:spMkLst>
        </pc:spChg>
        <pc:picChg chg="del">
          <ac:chgData name="Willigen, R.F. van der (Rob)" userId="b43bdd62-7b82-48e9-86cd-c7c10e260c14" providerId="ADAL" clId="{402B09C9-37FD-44FE-AED4-38692D61A302}" dt="2023-05-10T11:31:54.682" v="20" actId="478"/>
          <ac:picMkLst>
            <pc:docMk/>
            <pc:sldMk cId="1227712268" sldId="1756"/>
            <ac:picMk id="5" creationId="{AF7D4AD8-846F-B76F-7DD5-68DC47F2B915}"/>
          </ac:picMkLst>
        </pc:picChg>
        <pc:picChg chg="add mod">
          <ac:chgData name="Willigen, R.F. van der (Rob)" userId="b43bdd62-7b82-48e9-86cd-c7c10e260c14" providerId="ADAL" clId="{402B09C9-37FD-44FE-AED4-38692D61A302}" dt="2023-05-10T11:32:42.963" v="25" actId="14100"/>
          <ac:picMkLst>
            <pc:docMk/>
            <pc:sldMk cId="1227712268" sldId="1756"/>
            <ac:picMk id="3074" creationId="{DEF37E5F-2030-BB90-2E71-B5CD62CA7AF0}"/>
          </ac:picMkLst>
        </pc:picChg>
      </pc:sldChg>
      <pc:sldChg chg="addSp delSp modSp mod">
        <pc:chgData name="Willigen, R.F. van der (Rob)" userId="b43bdd62-7b82-48e9-86cd-c7c10e260c14" providerId="ADAL" clId="{402B09C9-37FD-44FE-AED4-38692D61A302}" dt="2023-05-10T11:30:00.567" v="4"/>
        <pc:sldMkLst>
          <pc:docMk/>
          <pc:sldMk cId="1594947579" sldId="1763"/>
        </pc:sldMkLst>
        <pc:picChg chg="add mod">
          <ac:chgData name="Willigen, R.F. van der (Rob)" userId="b43bdd62-7b82-48e9-86cd-c7c10e260c14" providerId="ADAL" clId="{402B09C9-37FD-44FE-AED4-38692D61A302}" dt="2023-05-10T11:30:00.567" v="4"/>
          <ac:picMkLst>
            <pc:docMk/>
            <pc:sldMk cId="1594947579" sldId="1763"/>
            <ac:picMk id="4" creationId="{50309DFB-CBA0-0612-817F-CFB11C9CD523}"/>
          </ac:picMkLst>
        </pc:picChg>
        <pc:picChg chg="del">
          <ac:chgData name="Willigen, R.F. van der (Rob)" userId="b43bdd62-7b82-48e9-86cd-c7c10e260c14" providerId="ADAL" clId="{402B09C9-37FD-44FE-AED4-38692D61A302}" dt="2023-05-10T11:29:30.610" v="0" actId="478"/>
          <ac:picMkLst>
            <pc:docMk/>
            <pc:sldMk cId="1594947579" sldId="1763"/>
            <ac:picMk id="6" creationId="{C6C17B18-1329-4059-A53B-F923DDBE5662}"/>
          </ac:picMkLst>
        </pc:picChg>
      </pc:sldChg>
      <pc:sldChg chg="addSp delSp modSp mod">
        <pc:chgData name="Willigen, R.F. van der (Rob)" userId="b43bdd62-7b82-48e9-86cd-c7c10e260c14" providerId="ADAL" clId="{402B09C9-37FD-44FE-AED4-38692D61A302}" dt="2023-05-10T11:35:09.192" v="32"/>
        <pc:sldMkLst>
          <pc:docMk/>
          <pc:sldMk cId="3419346893" sldId="1771"/>
        </pc:sldMkLst>
        <pc:spChg chg="mod">
          <ac:chgData name="Willigen, R.F. van der (Rob)" userId="b43bdd62-7b82-48e9-86cd-c7c10e260c14" providerId="ADAL" clId="{402B09C9-37FD-44FE-AED4-38692D61A302}" dt="2023-05-10T11:34:44.572" v="30" actId="1076"/>
          <ac:spMkLst>
            <pc:docMk/>
            <pc:sldMk cId="3419346893" sldId="1771"/>
            <ac:spMk id="14" creationId="{0C0B83E4-BD82-4D04-AB9C-A96A6A167E8E}"/>
          </ac:spMkLst>
        </pc:spChg>
        <pc:picChg chg="del">
          <ac:chgData name="Willigen, R.F. van der (Rob)" userId="b43bdd62-7b82-48e9-86cd-c7c10e260c14" providerId="ADAL" clId="{402B09C9-37FD-44FE-AED4-38692D61A302}" dt="2023-05-10T11:34:26.690" v="27" actId="478"/>
          <ac:picMkLst>
            <pc:docMk/>
            <pc:sldMk cId="3419346893" sldId="1771"/>
            <ac:picMk id="16" creationId="{90588BEF-C324-4431-92BC-4358F558E343}"/>
          </ac:picMkLst>
        </pc:picChg>
        <pc:picChg chg="add mod">
          <ac:chgData name="Willigen, R.F. van der (Rob)" userId="b43bdd62-7b82-48e9-86cd-c7c10e260c14" providerId="ADAL" clId="{402B09C9-37FD-44FE-AED4-38692D61A302}" dt="2023-05-10T11:35:09.192" v="32"/>
          <ac:picMkLst>
            <pc:docMk/>
            <pc:sldMk cId="3419346893" sldId="1771"/>
            <ac:picMk id="4098" creationId="{84856451-3BFE-9A3E-E838-DA6FD6265DF1}"/>
          </ac:picMkLst>
        </pc:picChg>
      </pc:sldChg>
      <pc:sldChg chg="del">
        <pc:chgData name="Willigen, R.F. van der (Rob)" userId="b43bdd62-7b82-48e9-86cd-c7c10e260c14" providerId="ADAL" clId="{402B09C9-37FD-44FE-AED4-38692D61A302}" dt="2023-05-10T11:36:43.507" v="33" actId="47"/>
        <pc:sldMkLst>
          <pc:docMk/>
          <pc:sldMk cId="3452608920" sldId="1772"/>
        </pc:sldMkLst>
      </pc:sldChg>
      <pc:sldChg chg="del">
        <pc:chgData name="Willigen, R.F. van der (Rob)" userId="b43bdd62-7b82-48e9-86cd-c7c10e260c14" providerId="ADAL" clId="{402B09C9-37FD-44FE-AED4-38692D61A302}" dt="2023-05-10T11:36:44.575" v="34" actId="47"/>
        <pc:sldMkLst>
          <pc:docMk/>
          <pc:sldMk cId="771333618" sldId="1775"/>
        </pc:sldMkLst>
      </pc:sldChg>
      <pc:sldChg chg="addSp delSp modSp mod">
        <pc:chgData name="Willigen, R.F. van der (Rob)" userId="b43bdd62-7b82-48e9-86cd-c7c10e260c14" providerId="ADAL" clId="{402B09C9-37FD-44FE-AED4-38692D61A302}" dt="2023-05-10T11:41:52.121" v="67"/>
        <pc:sldMkLst>
          <pc:docMk/>
          <pc:sldMk cId="1003486936" sldId="1776"/>
        </pc:sldMkLst>
        <pc:picChg chg="del">
          <ac:chgData name="Willigen, R.F. van der (Rob)" userId="b43bdd62-7b82-48e9-86cd-c7c10e260c14" providerId="ADAL" clId="{402B09C9-37FD-44FE-AED4-38692D61A302}" dt="2023-05-10T11:36:48.747" v="36" actId="478"/>
          <ac:picMkLst>
            <pc:docMk/>
            <pc:sldMk cId="1003486936" sldId="1776"/>
            <ac:picMk id="4" creationId="{D4FAE622-CB9D-4976-AEBF-F4BE7A941182}"/>
          </ac:picMkLst>
        </pc:picChg>
        <pc:picChg chg="add mod modCrop">
          <ac:chgData name="Willigen, R.F. van der (Rob)" userId="b43bdd62-7b82-48e9-86cd-c7c10e260c14" providerId="ADAL" clId="{402B09C9-37FD-44FE-AED4-38692D61A302}" dt="2023-05-10T11:39:27.827" v="46" actId="14100"/>
          <ac:picMkLst>
            <pc:docMk/>
            <pc:sldMk cId="1003486936" sldId="1776"/>
            <ac:picMk id="5" creationId="{795821B1-EC4B-D772-F49E-19EBF3159CFB}"/>
          </ac:picMkLst>
        </pc:picChg>
        <pc:picChg chg="del">
          <ac:chgData name="Willigen, R.F. van der (Rob)" userId="b43bdd62-7b82-48e9-86cd-c7c10e260c14" providerId="ADAL" clId="{402B09C9-37FD-44FE-AED4-38692D61A302}" dt="2023-05-10T11:36:46.585" v="35" actId="478"/>
          <ac:picMkLst>
            <pc:docMk/>
            <pc:sldMk cId="1003486936" sldId="1776"/>
            <ac:picMk id="6" creationId="{BF2B6240-2A6A-4DCE-A1D8-0ACE31F1B03E}"/>
          </ac:picMkLst>
        </pc:picChg>
        <pc:picChg chg="add mod">
          <ac:chgData name="Willigen, R.F. van der (Rob)" userId="b43bdd62-7b82-48e9-86cd-c7c10e260c14" providerId="ADAL" clId="{402B09C9-37FD-44FE-AED4-38692D61A302}" dt="2023-05-10T11:40:23.267" v="55" actId="1076"/>
          <ac:picMkLst>
            <pc:docMk/>
            <pc:sldMk cId="1003486936" sldId="1776"/>
            <ac:picMk id="5122" creationId="{C3FDC10F-BAD9-AB02-C91A-76C1B85ECCA0}"/>
          </ac:picMkLst>
        </pc:picChg>
        <pc:picChg chg="add mod">
          <ac:chgData name="Willigen, R.F. van der (Rob)" userId="b43bdd62-7b82-48e9-86cd-c7c10e260c14" providerId="ADAL" clId="{402B09C9-37FD-44FE-AED4-38692D61A302}" dt="2023-05-10T11:41:13.132" v="60" actId="14100"/>
          <ac:picMkLst>
            <pc:docMk/>
            <pc:sldMk cId="1003486936" sldId="1776"/>
            <ac:picMk id="5124" creationId="{CDF6DC0C-1CE1-C543-2D2B-37D2EB684E12}"/>
          </ac:picMkLst>
        </pc:picChg>
        <pc:picChg chg="add mod">
          <ac:chgData name="Willigen, R.F. van der (Rob)" userId="b43bdd62-7b82-48e9-86cd-c7c10e260c14" providerId="ADAL" clId="{402B09C9-37FD-44FE-AED4-38692D61A302}" dt="2023-05-10T11:41:52.121" v="67"/>
          <ac:picMkLst>
            <pc:docMk/>
            <pc:sldMk cId="1003486936" sldId="1776"/>
            <ac:picMk id="5126" creationId="{FE1DF722-C061-D7A4-F239-FC2F3DE6AC06}"/>
          </ac:picMkLst>
        </pc:picChg>
      </pc:sldChg>
    </pc:docChg>
  </pc:docChgLst>
  <pc:docChgLst>
    <pc:chgData name="Willigen, R.F. van der (Rob)" userId="b43bdd62-7b82-48e9-86cd-c7c10e260c14" providerId="ADAL" clId="{77674F1E-7450-4296-955F-CD6BC04D2CD5}"/>
    <pc:docChg chg="undo custSel addSld delSld modSld sldOrd">
      <pc:chgData name="Willigen, R.F. van der (Rob)" userId="b43bdd62-7b82-48e9-86cd-c7c10e260c14" providerId="ADAL" clId="{77674F1E-7450-4296-955F-CD6BC04D2CD5}" dt="2023-09-25T16:52:08.531" v="1281" actId="47"/>
      <pc:docMkLst>
        <pc:docMk/>
      </pc:docMkLst>
      <pc:sldChg chg="addSp delSp modSp mod ord">
        <pc:chgData name="Willigen, R.F. van der (Rob)" userId="b43bdd62-7b82-48e9-86cd-c7c10e260c14" providerId="ADAL" clId="{77674F1E-7450-4296-955F-CD6BC04D2CD5}" dt="2023-09-25T13:43:55.961" v="1158"/>
        <pc:sldMkLst>
          <pc:docMk/>
          <pc:sldMk cId="0" sldId="256"/>
        </pc:sldMkLst>
        <pc:spChg chg="mod">
          <ac:chgData name="Willigen, R.F. van der (Rob)" userId="b43bdd62-7b82-48e9-86cd-c7c10e260c14" providerId="ADAL" clId="{77674F1E-7450-4296-955F-CD6BC04D2CD5}" dt="2023-09-25T11:41:22.479" v="417" actId="255"/>
          <ac:spMkLst>
            <pc:docMk/>
            <pc:sldMk cId="0" sldId="256"/>
            <ac:spMk id="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3" creationId="{00000000-0000-0000-0000-000000000000}"/>
          </ac:spMkLst>
        </pc:spChg>
        <pc:spChg chg="mod">
          <ac:chgData name="Willigen, R.F. van der (Rob)" userId="b43bdd62-7b82-48e9-86cd-c7c10e260c14" providerId="ADAL" clId="{77674F1E-7450-4296-955F-CD6BC04D2CD5}" dt="2023-09-25T11:55:13.800" v="435" actId="20577"/>
          <ac:spMkLst>
            <pc:docMk/>
            <pc:sldMk cId="0" sldId="256"/>
            <ac:spMk id="4"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7"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8"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9"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0"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1"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3"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4"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7" creationId="{00000000-0000-0000-0000-000000000000}"/>
          </ac:spMkLst>
        </pc:spChg>
        <pc:spChg chg="mod">
          <ac:chgData name="Willigen, R.F. van der (Rob)" userId="b43bdd62-7b82-48e9-86cd-c7c10e260c14" providerId="ADAL" clId="{77674F1E-7450-4296-955F-CD6BC04D2CD5}" dt="2023-09-25T11:42:19.996" v="432" actId="14100"/>
          <ac:spMkLst>
            <pc:docMk/>
            <pc:sldMk cId="0" sldId="256"/>
            <ac:spMk id="18"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9"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0"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1"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3"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4" creationId="{00000000-0000-0000-0000-000000000000}"/>
          </ac:spMkLst>
        </pc:spChg>
        <pc:spChg chg="mod">
          <ac:chgData name="Willigen, R.F. van der (Rob)" userId="b43bdd62-7b82-48e9-86cd-c7c10e260c14" providerId="ADAL" clId="{77674F1E-7450-4296-955F-CD6BC04D2CD5}" dt="2023-09-25T11:55:35.926" v="459" actId="1036"/>
          <ac:spMkLst>
            <pc:docMk/>
            <pc:sldMk cId="0" sldId="256"/>
            <ac:spMk id="2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7" creationId="{00000000-0000-0000-0000-000000000000}"/>
          </ac:spMkLst>
        </pc:spChg>
        <pc:grpChg chg="add del mod">
          <ac:chgData name="Willigen, R.F. van der (Rob)" userId="b43bdd62-7b82-48e9-86cd-c7c10e260c14" providerId="ADAL" clId="{77674F1E-7450-4296-955F-CD6BC04D2CD5}" dt="2023-09-25T11:56:04.452" v="460" actId="478"/>
          <ac:grpSpMkLst>
            <pc:docMk/>
            <pc:sldMk cId="0" sldId="256"/>
            <ac:grpSpMk id="28" creationId="{71BBF728-7FC3-9137-F7D5-E6B2CF9C1E8A}"/>
          </ac:grpSpMkLst>
        </pc:grpChg>
        <pc:picChg chg="add del mod">
          <ac:chgData name="Willigen, R.F. van der (Rob)" userId="b43bdd62-7b82-48e9-86cd-c7c10e260c14" providerId="ADAL" clId="{77674F1E-7450-4296-955F-CD6BC04D2CD5}" dt="2023-09-25T11:57:48.755" v="463" actId="478"/>
          <ac:picMkLst>
            <pc:docMk/>
            <pc:sldMk cId="0" sldId="256"/>
            <ac:picMk id="29" creationId="{6C773D3A-6F40-8B25-91F8-2EAF0BDAF9A9}"/>
          </ac:picMkLst>
        </pc:picChg>
      </pc:sldChg>
      <pc:sldChg chg="modSp mod">
        <pc:chgData name="Willigen, R.F. van der (Rob)" userId="b43bdd62-7b82-48e9-86cd-c7c10e260c14" providerId="ADAL" clId="{77674F1E-7450-4296-955F-CD6BC04D2CD5}" dt="2023-09-25T13:20:14.553" v="1025" actId="20577"/>
        <pc:sldMkLst>
          <pc:docMk/>
          <pc:sldMk cId="0" sldId="274"/>
        </pc:sldMkLst>
        <pc:spChg chg="mod">
          <ac:chgData name="Willigen, R.F. van der (Rob)" userId="b43bdd62-7b82-48e9-86cd-c7c10e260c14" providerId="ADAL" clId="{77674F1E-7450-4296-955F-CD6BC04D2CD5}" dt="2023-09-25T12:18:18.920" v="961" actId="20577"/>
          <ac:spMkLst>
            <pc:docMk/>
            <pc:sldMk cId="0" sldId="274"/>
            <ac:spMk id="2" creationId="{00000000-0000-0000-0000-000000000000}"/>
          </ac:spMkLst>
        </pc:spChg>
        <pc:spChg chg="mod">
          <ac:chgData name="Willigen, R.F. van der (Rob)" userId="b43bdd62-7b82-48e9-86cd-c7c10e260c14" providerId="ADAL" clId="{77674F1E-7450-4296-955F-CD6BC04D2CD5}" dt="2023-09-25T13:20:14.553" v="1025" actId="20577"/>
          <ac:spMkLst>
            <pc:docMk/>
            <pc:sldMk cId="0" sldId="274"/>
            <ac:spMk id="3" creationId="{00000000-0000-0000-0000-000000000000}"/>
          </ac:spMkLst>
        </pc:spChg>
        <pc:grpChg chg="mod">
          <ac:chgData name="Willigen, R.F. van der (Rob)" userId="b43bdd62-7b82-48e9-86cd-c7c10e260c14" providerId="ADAL" clId="{77674F1E-7450-4296-955F-CD6BC04D2CD5}" dt="2023-09-25T12:16:53.421" v="949" actId="1036"/>
          <ac:grpSpMkLst>
            <pc:docMk/>
            <pc:sldMk cId="0" sldId="274"/>
            <ac:grpSpMk id="4" creationId="{24B97049-F8DD-8E98-C915-766281C8E5C2}"/>
          </ac:grpSpMkLst>
        </pc:grpChg>
      </pc:sldChg>
      <pc:sldChg chg="add del">
        <pc:chgData name="Willigen, R.F. van der (Rob)" userId="b43bdd62-7b82-48e9-86cd-c7c10e260c14" providerId="ADAL" clId="{77674F1E-7450-4296-955F-CD6BC04D2CD5}" dt="2023-09-25T16:49:22.305" v="1275"/>
        <pc:sldMkLst>
          <pc:docMk/>
          <pc:sldMk cId="3471165974" sldId="368"/>
        </pc:sldMkLst>
      </pc:sldChg>
      <pc:sldChg chg="add del">
        <pc:chgData name="Willigen, R.F. van der (Rob)" userId="b43bdd62-7b82-48e9-86cd-c7c10e260c14" providerId="ADAL" clId="{77674F1E-7450-4296-955F-CD6BC04D2CD5}" dt="2023-09-25T16:49:22.305" v="1275"/>
        <pc:sldMkLst>
          <pc:docMk/>
          <pc:sldMk cId="3645550742" sldId="369"/>
        </pc:sldMkLst>
      </pc:sldChg>
      <pc:sldChg chg="addSp modSp add del">
        <pc:chgData name="Willigen, R.F. van der (Rob)" userId="b43bdd62-7b82-48e9-86cd-c7c10e260c14" providerId="ADAL" clId="{77674F1E-7450-4296-955F-CD6BC04D2CD5}" dt="2023-09-25T09:31:54.426" v="212"/>
        <pc:sldMkLst>
          <pc:docMk/>
          <pc:sldMk cId="1704144836" sldId="375"/>
        </pc:sldMkLst>
        <pc:spChg chg="add mod">
          <ac:chgData name="Willigen, R.F. van der (Rob)" userId="b43bdd62-7b82-48e9-86cd-c7c10e260c14" providerId="ADAL" clId="{77674F1E-7450-4296-955F-CD6BC04D2CD5}" dt="2023-09-25T09:31:54.426" v="212"/>
          <ac:spMkLst>
            <pc:docMk/>
            <pc:sldMk cId="1704144836" sldId="375"/>
            <ac:spMk id="2" creationId="{4A148D07-DB12-A4DE-0FAA-6BFF8323D6C1}"/>
          </ac:spMkLst>
        </pc:spChg>
      </pc:sldChg>
      <pc:sldChg chg="add del">
        <pc:chgData name="Willigen, R.F. van der (Rob)" userId="b43bdd62-7b82-48e9-86cd-c7c10e260c14" providerId="ADAL" clId="{77674F1E-7450-4296-955F-CD6BC04D2CD5}" dt="2023-09-25T09:19:12.167" v="62" actId="47"/>
        <pc:sldMkLst>
          <pc:docMk/>
          <pc:sldMk cId="2083484424" sldId="376"/>
        </pc:sldMkLst>
      </pc:sldChg>
      <pc:sldChg chg="add del">
        <pc:chgData name="Willigen, R.F. van der (Rob)" userId="b43bdd62-7b82-48e9-86cd-c7c10e260c14" providerId="ADAL" clId="{77674F1E-7450-4296-955F-CD6BC04D2CD5}" dt="2023-09-25T16:51:45.785" v="1277" actId="47"/>
        <pc:sldMkLst>
          <pc:docMk/>
          <pc:sldMk cId="2264302435" sldId="384"/>
        </pc:sldMkLst>
      </pc:sldChg>
      <pc:sldChg chg="addSp modSp add del">
        <pc:chgData name="Willigen, R.F. van der (Rob)" userId="b43bdd62-7b82-48e9-86cd-c7c10e260c14" providerId="ADAL" clId="{77674F1E-7450-4296-955F-CD6BC04D2CD5}" dt="2023-09-25T09:31:45.648" v="210"/>
        <pc:sldMkLst>
          <pc:docMk/>
          <pc:sldMk cId="2564192645" sldId="385"/>
        </pc:sldMkLst>
        <pc:spChg chg="add mod">
          <ac:chgData name="Willigen, R.F. van der (Rob)" userId="b43bdd62-7b82-48e9-86cd-c7c10e260c14" providerId="ADAL" clId="{77674F1E-7450-4296-955F-CD6BC04D2CD5}" dt="2023-09-25T09:31:45.648" v="210"/>
          <ac:spMkLst>
            <pc:docMk/>
            <pc:sldMk cId="2564192645" sldId="385"/>
            <ac:spMk id="3" creationId="{300CA53A-5EAE-2201-0AAC-503E2C9E1BE0}"/>
          </ac:spMkLst>
        </pc:spChg>
      </pc:sldChg>
      <pc:sldChg chg="addSp modSp mod">
        <pc:chgData name="Willigen, R.F. van der (Rob)" userId="b43bdd62-7b82-48e9-86cd-c7c10e260c14" providerId="ADAL" clId="{77674F1E-7450-4296-955F-CD6BC04D2CD5}" dt="2023-09-25T09:21:14.464" v="130"/>
        <pc:sldMkLst>
          <pc:docMk/>
          <pc:sldMk cId="2770946811" sldId="394"/>
        </pc:sldMkLst>
        <pc:spChg chg="add mod">
          <ac:chgData name="Willigen, R.F. van der (Rob)" userId="b43bdd62-7b82-48e9-86cd-c7c10e260c14" providerId="ADAL" clId="{77674F1E-7450-4296-955F-CD6BC04D2CD5}" dt="2023-09-25T09:21:14.464" v="130"/>
          <ac:spMkLst>
            <pc:docMk/>
            <pc:sldMk cId="2770946811" sldId="394"/>
            <ac:spMk id="2" creationId="{81C27B06-2677-A8E3-37E2-98E0CBB6F934}"/>
          </ac:spMkLst>
        </pc:spChg>
        <pc:spChg chg="mod">
          <ac:chgData name="Willigen, R.F. van der (Rob)" userId="b43bdd62-7b82-48e9-86cd-c7c10e260c14" providerId="ADAL" clId="{77674F1E-7450-4296-955F-CD6BC04D2CD5}" dt="2023-09-25T09:19:59.349" v="89" actId="207"/>
          <ac:spMkLst>
            <pc:docMk/>
            <pc:sldMk cId="2770946811" sldId="394"/>
            <ac:spMk id="13" creationId="{00000000-0000-0000-0000-000000000000}"/>
          </ac:spMkLst>
        </pc:spChg>
      </pc:sldChg>
      <pc:sldChg chg="addSp modSp add del">
        <pc:chgData name="Willigen, R.F. van der (Rob)" userId="b43bdd62-7b82-48e9-86cd-c7c10e260c14" providerId="ADAL" clId="{77674F1E-7450-4296-955F-CD6BC04D2CD5}" dt="2023-09-25T09:31:48.381" v="211"/>
        <pc:sldMkLst>
          <pc:docMk/>
          <pc:sldMk cId="1155752065" sldId="409"/>
        </pc:sldMkLst>
        <pc:spChg chg="add mod">
          <ac:chgData name="Willigen, R.F. van der (Rob)" userId="b43bdd62-7b82-48e9-86cd-c7c10e260c14" providerId="ADAL" clId="{77674F1E-7450-4296-955F-CD6BC04D2CD5}" dt="2023-09-25T09:31:48.381" v="211"/>
          <ac:spMkLst>
            <pc:docMk/>
            <pc:sldMk cId="1155752065" sldId="409"/>
            <ac:spMk id="2" creationId="{DBEA432E-5D03-E049-5AB1-6FBDEE340099}"/>
          </ac:spMkLst>
        </pc:spChg>
      </pc:sldChg>
      <pc:sldChg chg="addSp modSp add">
        <pc:chgData name="Willigen, R.F. van der (Rob)" userId="b43bdd62-7b82-48e9-86cd-c7c10e260c14" providerId="ADAL" clId="{77674F1E-7450-4296-955F-CD6BC04D2CD5}" dt="2023-09-25T09:29:43.655" v="205"/>
        <pc:sldMkLst>
          <pc:docMk/>
          <pc:sldMk cId="2978631169" sldId="461"/>
        </pc:sldMkLst>
        <pc:spChg chg="add mod">
          <ac:chgData name="Willigen, R.F. van der (Rob)" userId="b43bdd62-7b82-48e9-86cd-c7c10e260c14" providerId="ADAL" clId="{77674F1E-7450-4296-955F-CD6BC04D2CD5}" dt="2023-09-25T09:29:43.655" v="205"/>
          <ac:spMkLst>
            <pc:docMk/>
            <pc:sldMk cId="2978631169" sldId="461"/>
            <ac:spMk id="2" creationId="{0B74B4FB-F953-A3EF-1AE8-73D58B093774}"/>
          </ac:spMkLst>
        </pc:spChg>
      </pc:sldChg>
      <pc:sldChg chg="add ord">
        <pc:chgData name="Willigen, R.F. van der (Rob)" userId="b43bdd62-7b82-48e9-86cd-c7c10e260c14" providerId="ADAL" clId="{77674F1E-7450-4296-955F-CD6BC04D2CD5}" dt="2023-09-25T16:52:02.804" v="1280"/>
        <pc:sldMkLst>
          <pc:docMk/>
          <pc:sldMk cId="2938220163" sldId="583"/>
        </pc:sldMkLst>
      </pc:sldChg>
      <pc:sldChg chg="add ord">
        <pc:chgData name="Willigen, R.F. van der (Rob)" userId="b43bdd62-7b82-48e9-86cd-c7c10e260c14" providerId="ADAL" clId="{77674F1E-7450-4296-955F-CD6BC04D2CD5}" dt="2023-09-25T09:29:11.068" v="200"/>
        <pc:sldMkLst>
          <pc:docMk/>
          <pc:sldMk cId="683518156" sldId="584"/>
        </pc:sldMkLst>
      </pc:sldChg>
      <pc:sldChg chg="addSp delSp modSp add mod">
        <pc:chgData name="Willigen, R.F. van der (Rob)" userId="b43bdd62-7b82-48e9-86cd-c7c10e260c14" providerId="ADAL" clId="{77674F1E-7450-4296-955F-CD6BC04D2CD5}" dt="2023-09-25T09:57:39.412" v="280" actId="20577"/>
        <pc:sldMkLst>
          <pc:docMk/>
          <pc:sldMk cId="3501774139" sldId="586"/>
        </pc:sldMkLst>
        <pc:spChg chg="mod">
          <ac:chgData name="Willigen, R.F. van der (Rob)" userId="b43bdd62-7b82-48e9-86cd-c7c10e260c14" providerId="ADAL" clId="{77674F1E-7450-4296-955F-CD6BC04D2CD5}" dt="2023-09-25T09:28:09.489" v="177" actId="1076"/>
          <ac:spMkLst>
            <pc:docMk/>
            <pc:sldMk cId="3501774139" sldId="586"/>
            <ac:spMk id="3" creationId="{00000000-0000-0000-0000-000000000000}"/>
          </ac:spMkLst>
        </pc:spChg>
        <pc:spChg chg="add mod">
          <ac:chgData name="Willigen, R.F. van der (Rob)" userId="b43bdd62-7b82-48e9-86cd-c7c10e260c14" providerId="ADAL" clId="{77674F1E-7450-4296-955F-CD6BC04D2CD5}" dt="2023-09-25T09:28:02.649" v="176" actId="207"/>
          <ac:spMkLst>
            <pc:docMk/>
            <pc:sldMk cId="3501774139" sldId="586"/>
            <ac:spMk id="4" creationId="{1BD5FB3E-CF96-9056-296E-419E9D90BE03}"/>
          </ac:spMkLst>
        </pc:spChg>
        <pc:spChg chg="mod">
          <ac:chgData name="Willigen, R.F. van der (Rob)" userId="b43bdd62-7b82-48e9-86cd-c7c10e260c14" providerId="ADAL" clId="{77674F1E-7450-4296-955F-CD6BC04D2CD5}" dt="2023-09-25T09:57:39.412" v="280" actId="20577"/>
          <ac:spMkLst>
            <pc:docMk/>
            <pc:sldMk cId="3501774139" sldId="586"/>
            <ac:spMk id="7" creationId="{00000000-0000-0000-0000-000000000000}"/>
          </ac:spMkLst>
        </pc:spChg>
        <pc:spChg chg="del mod">
          <ac:chgData name="Willigen, R.F. van der (Rob)" userId="b43bdd62-7b82-48e9-86cd-c7c10e260c14" providerId="ADAL" clId="{77674F1E-7450-4296-955F-CD6BC04D2CD5}" dt="2023-09-25T09:27:22.672" v="167" actId="478"/>
          <ac:spMkLst>
            <pc:docMk/>
            <pc:sldMk cId="3501774139" sldId="586"/>
            <ac:spMk id="9" creationId="{00000000-0000-0000-0000-000000000000}"/>
          </ac:spMkLst>
        </pc:spChg>
      </pc:sldChg>
      <pc:sldChg chg="add ord">
        <pc:chgData name="Willigen, R.F. van der (Rob)" userId="b43bdd62-7b82-48e9-86cd-c7c10e260c14" providerId="ADAL" clId="{77674F1E-7450-4296-955F-CD6BC04D2CD5}" dt="2023-09-25T09:29:13.156" v="202"/>
        <pc:sldMkLst>
          <pc:docMk/>
          <pc:sldMk cId="231071327" sldId="587"/>
        </pc:sldMkLst>
      </pc:sldChg>
      <pc:sldChg chg="add del">
        <pc:chgData name="Willigen, R.F. van der (Rob)" userId="b43bdd62-7b82-48e9-86cd-c7c10e260c14" providerId="ADAL" clId="{77674F1E-7450-4296-955F-CD6BC04D2CD5}" dt="2023-09-25T16:49:22.305" v="1275"/>
        <pc:sldMkLst>
          <pc:docMk/>
          <pc:sldMk cId="3808311259" sldId="590"/>
        </pc:sldMkLst>
      </pc:sldChg>
      <pc:sldChg chg="addSp modSp add mod">
        <pc:chgData name="Willigen, R.F. van der (Rob)" userId="b43bdd62-7b82-48e9-86cd-c7c10e260c14" providerId="ADAL" clId="{77674F1E-7450-4296-955F-CD6BC04D2CD5}" dt="2023-09-25T09:22:41.442" v="135"/>
        <pc:sldMkLst>
          <pc:docMk/>
          <pc:sldMk cId="3739514490" sldId="601"/>
        </pc:sldMkLst>
        <pc:spChg chg="add mod">
          <ac:chgData name="Willigen, R.F. van der (Rob)" userId="b43bdd62-7b82-48e9-86cd-c7c10e260c14" providerId="ADAL" clId="{77674F1E-7450-4296-955F-CD6BC04D2CD5}" dt="2023-09-25T09:22:41.442" v="135"/>
          <ac:spMkLst>
            <pc:docMk/>
            <pc:sldMk cId="3739514490" sldId="601"/>
            <ac:spMk id="4" creationId="{E5ECA814-E4B4-7F30-4BE5-E7604C6F2FB5}"/>
          </ac:spMkLst>
        </pc:spChg>
        <pc:picChg chg="mod">
          <ac:chgData name="Willigen, R.F. van der (Rob)" userId="b43bdd62-7b82-48e9-86cd-c7c10e260c14" providerId="ADAL" clId="{77674F1E-7450-4296-955F-CD6BC04D2CD5}" dt="2023-09-25T09:22:27.825" v="134" actId="14100"/>
          <ac:picMkLst>
            <pc:docMk/>
            <pc:sldMk cId="3739514490" sldId="601"/>
            <ac:picMk id="2" creationId="{00000000-0000-0000-0000-000000000000}"/>
          </ac:picMkLst>
        </pc:picChg>
      </pc:sldChg>
      <pc:sldChg chg="add del">
        <pc:chgData name="Willigen, R.F. van der (Rob)" userId="b43bdd62-7b82-48e9-86cd-c7c10e260c14" providerId="ADAL" clId="{77674F1E-7450-4296-955F-CD6BC04D2CD5}" dt="2023-09-25T16:49:22.305" v="1275"/>
        <pc:sldMkLst>
          <pc:docMk/>
          <pc:sldMk cId="2469799179" sldId="632"/>
        </pc:sldMkLst>
      </pc:sldChg>
      <pc:sldChg chg="add del">
        <pc:chgData name="Willigen, R.F. van der (Rob)" userId="b43bdd62-7b82-48e9-86cd-c7c10e260c14" providerId="ADAL" clId="{77674F1E-7450-4296-955F-CD6BC04D2CD5}" dt="2023-09-25T16:49:22.305" v="1275"/>
        <pc:sldMkLst>
          <pc:docMk/>
          <pc:sldMk cId="1632513938" sldId="633"/>
        </pc:sldMkLst>
      </pc:sldChg>
      <pc:sldChg chg="modSp add del mod">
        <pc:chgData name="Willigen, R.F. van der (Rob)" userId="b43bdd62-7b82-48e9-86cd-c7c10e260c14" providerId="ADAL" clId="{77674F1E-7450-4296-955F-CD6BC04D2CD5}" dt="2023-09-25T09:21:07.454" v="129" actId="1037"/>
        <pc:sldMkLst>
          <pc:docMk/>
          <pc:sldMk cId="643674263" sldId="634"/>
        </pc:sldMkLst>
        <pc:spChg chg="mod">
          <ac:chgData name="Willigen, R.F. van der (Rob)" userId="b43bdd62-7b82-48e9-86cd-c7c10e260c14" providerId="ADAL" clId="{77674F1E-7450-4296-955F-CD6BC04D2CD5}" dt="2023-09-25T09:21:07.454" v="129" actId="1037"/>
          <ac:spMkLst>
            <pc:docMk/>
            <pc:sldMk cId="643674263" sldId="634"/>
            <ac:spMk id="14" creationId="{00000000-0000-0000-0000-000000000000}"/>
          </ac:spMkLst>
        </pc:spChg>
      </pc:sldChg>
      <pc:sldChg chg="addSp modSp add mod modNotes">
        <pc:chgData name="Willigen, R.F. van der (Rob)" userId="b43bdd62-7b82-48e9-86cd-c7c10e260c14" providerId="ADAL" clId="{77674F1E-7450-4296-955F-CD6BC04D2CD5}" dt="2023-09-25T09:24:40.620" v="147"/>
        <pc:sldMkLst>
          <pc:docMk/>
          <pc:sldMk cId="4111051350" sldId="635"/>
        </pc:sldMkLst>
        <pc:spChg chg="mod">
          <ac:chgData name="Willigen, R.F. van der (Rob)" userId="b43bdd62-7b82-48e9-86cd-c7c10e260c14" providerId="ADAL" clId="{77674F1E-7450-4296-955F-CD6BC04D2CD5}" dt="2023-09-25T09:24:28.587" v="146" actId="14100"/>
          <ac:spMkLst>
            <pc:docMk/>
            <pc:sldMk cId="4111051350" sldId="635"/>
            <ac:spMk id="2"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6"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8"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10" creationId="{00000000-0000-0000-0000-000000000000}"/>
          </ac:spMkLst>
        </pc:spChg>
        <pc:spChg chg="add mod">
          <ac:chgData name="Willigen, R.F. van der (Rob)" userId="b43bdd62-7b82-48e9-86cd-c7c10e260c14" providerId="ADAL" clId="{77674F1E-7450-4296-955F-CD6BC04D2CD5}" dt="2023-09-25T09:24:40.620" v="147"/>
          <ac:spMkLst>
            <pc:docMk/>
            <pc:sldMk cId="4111051350" sldId="635"/>
            <ac:spMk id="11" creationId="{AC9E2C9E-8492-D408-D64E-B67F413AA7EC}"/>
          </ac:spMkLst>
        </pc:spChg>
        <pc:graphicFrameChg chg="mod modGraphic">
          <ac:chgData name="Willigen, R.F. van der (Rob)" userId="b43bdd62-7b82-48e9-86cd-c7c10e260c14" providerId="ADAL" clId="{77674F1E-7450-4296-955F-CD6BC04D2CD5}" dt="2023-09-25T09:24:28.587" v="146" actId="14100"/>
          <ac:graphicFrameMkLst>
            <pc:docMk/>
            <pc:sldMk cId="4111051350" sldId="635"/>
            <ac:graphicFrameMk id="7" creationId="{00000000-0000-0000-0000-000000000000}"/>
          </ac:graphicFrameMkLst>
        </pc:graphicFrameChg>
        <pc:picChg chg="mod">
          <ac:chgData name="Willigen, R.F. van der (Rob)" userId="b43bdd62-7b82-48e9-86cd-c7c10e260c14" providerId="ADAL" clId="{77674F1E-7450-4296-955F-CD6BC04D2CD5}" dt="2023-09-25T09:24:28.587" v="146" actId="14100"/>
          <ac:picMkLst>
            <pc:docMk/>
            <pc:sldMk cId="4111051350" sldId="635"/>
            <ac:picMk id="3"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4"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5"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9" creationId="{00000000-0000-0000-0000-000000000000}"/>
          </ac:picMkLst>
        </pc:picChg>
      </pc:sldChg>
      <pc:sldChg chg="add del">
        <pc:chgData name="Willigen, R.F. van der (Rob)" userId="b43bdd62-7b82-48e9-86cd-c7c10e260c14" providerId="ADAL" clId="{77674F1E-7450-4296-955F-CD6BC04D2CD5}" dt="2023-09-25T16:51:45.785" v="1277" actId="47"/>
        <pc:sldMkLst>
          <pc:docMk/>
          <pc:sldMk cId="2166602995" sldId="639"/>
        </pc:sldMkLst>
      </pc:sldChg>
      <pc:sldChg chg="addSp modSp add">
        <pc:chgData name="Willigen, R.F. van der (Rob)" userId="b43bdd62-7b82-48e9-86cd-c7c10e260c14" providerId="ADAL" clId="{77674F1E-7450-4296-955F-CD6BC04D2CD5}" dt="2023-09-25T09:32:38.310" v="214"/>
        <pc:sldMkLst>
          <pc:docMk/>
          <pc:sldMk cId="1643065976" sldId="650"/>
        </pc:sldMkLst>
        <pc:spChg chg="add mod">
          <ac:chgData name="Willigen, R.F. van der (Rob)" userId="b43bdd62-7b82-48e9-86cd-c7c10e260c14" providerId="ADAL" clId="{77674F1E-7450-4296-955F-CD6BC04D2CD5}" dt="2023-09-25T09:32:38.310" v="214"/>
          <ac:spMkLst>
            <pc:docMk/>
            <pc:sldMk cId="1643065976" sldId="650"/>
            <ac:spMk id="3" creationId="{6D709033-F8CA-A747-464C-3733798509C8}"/>
          </ac:spMkLst>
        </pc:spChg>
      </pc:sldChg>
      <pc:sldChg chg="add del">
        <pc:chgData name="Willigen, R.F. van der (Rob)" userId="b43bdd62-7b82-48e9-86cd-c7c10e260c14" providerId="ADAL" clId="{77674F1E-7450-4296-955F-CD6BC04D2CD5}" dt="2023-09-25T16:49:22.305" v="1275"/>
        <pc:sldMkLst>
          <pc:docMk/>
          <pc:sldMk cId="1938672927" sldId="659"/>
        </pc:sldMkLst>
      </pc:sldChg>
      <pc:sldChg chg="add del">
        <pc:chgData name="Willigen, R.F. van der (Rob)" userId="b43bdd62-7b82-48e9-86cd-c7c10e260c14" providerId="ADAL" clId="{77674F1E-7450-4296-955F-CD6BC04D2CD5}" dt="2023-09-25T16:49:22.305" v="1275"/>
        <pc:sldMkLst>
          <pc:docMk/>
          <pc:sldMk cId="961518541" sldId="661"/>
        </pc:sldMkLst>
      </pc:sldChg>
      <pc:sldChg chg="add del">
        <pc:chgData name="Willigen, R.F. van der (Rob)" userId="b43bdd62-7b82-48e9-86cd-c7c10e260c14" providerId="ADAL" clId="{77674F1E-7450-4296-955F-CD6BC04D2CD5}" dt="2023-09-25T16:49:22.305" v="1275"/>
        <pc:sldMkLst>
          <pc:docMk/>
          <pc:sldMk cId="3343080420" sldId="669"/>
        </pc:sldMkLst>
      </pc:sldChg>
      <pc:sldChg chg="add del">
        <pc:chgData name="Willigen, R.F. van der (Rob)" userId="b43bdd62-7b82-48e9-86cd-c7c10e260c14" providerId="ADAL" clId="{77674F1E-7450-4296-955F-CD6BC04D2CD5}" dt="2023-09-25T16:49:22.305" v="1275"/>
        <pc:sldMkLst>
          <pc:docMk/>
          <pc:sldMk cId="3188379206" sldId="670"/>
        </pc:sldMkLst>
      </pc:sldChg>
      <pc:sldChg chg="add del">
        <pc:chgData name="Willigen, R.F. van der (Rob)" userId="b43bdd62-7b82-48e9-86cd-c7c10e260c14" providerId="ADAL" clId="{77674F1E-7450-4296-955F-CD6BC04D2CD5}" dt="2023-09-25T16:52:08.531" v="1281" actId="47"/>
        <pc:sldMkLst>
          <pc:docMk/>
          <pc:sldMk cId="1377655961" sldId="673"/>
        </pc:sldMkLst>
      </pc:sldChg>
      <pc:sldChg chg="add del">
        <pc:chgData name="Willigen, R.F. van der (Rob)" userId="b43bdd62-7b82-48e9-86cd-c7c10e260c14" providerId="ADAL" clId="{77674F1E-7450-4296-955F-CD6BC04D2CD5}" dt="2023-09-25T16:49:22.305" v="1275"/>
        <pc:sldMkLst>
          <pc:docMk/>
          <pc:sldMk cId="4257073474" sldId="680"/>
        </pc:sldMkLst>
      </pc:sldChg>
      <pc:sldChg chg="add del">
        <pc:chgData name="Willigen, R.F. van der (Rob)" userId="b43bdd62-7b82-48e9-86cd-c7c10e260c14" providerId="ADAL" clId="{77674F1E-7450-4296-955F-CD6BC04D2CD5}" dt="2023-09-25T16:49:22.305" v="1275"/>
        <pc:sldMkLst>
          <pc:docMk/>
          <pc:sldMk cId="904585535" sldId="681"/>
        </pc:sldMkLst>
      </pc:sldChg>
      <pc:sldChg chg="add del">
        <pc:chgData name="Willigen, R.F. van der (Rob)" userId="b43bdd62-7b82-48e9-86cd-c7c10e260c14" providerId="ADAL" clId="{77674F1E-7450-4296-955F-CD6BC04D2CD5}" dt="2023-09-25T16:49:22.305" v="1275"/>
        <pc:sldMkLst>
          <pc:docMk/>
          <pc:sldMk cId="1923444209" sldId="682"/>
        </pc:sldMkLst>
      </pc:sldChg>
      <pc:sldChg chg="add del">
        <pc:chgData name="Willigen, R.F. van der (Rob)" userId="b43bdd62-7b82-48e9-86cd-c7c10e260c14" providerId="ADAL" clId="{77674F1E-7450-4296-955F-CD6BC04D2CD5}" dt="2023-09-25T16:49:22.305" v="1275"/>
        <pc:sldMkLst>
          <pc:docMk/>
          <pc:sldMk cId="3456908137" sldId="683"/>
        </pc:sldMkLst>
      </pc:sldChg>
      <pc:sldChg chg="add del">
        <pc:chgData name="Willigen, R.F. van der (Rob)" userId="b43bdd62-7b82-48e9-86cd-c7c10e260c14" providerId="ADAL" clId="{77674F1E-7450-4296-955F-CD6BC04D2CD5}" dt="2023-09-25T16:49:22.305" v="1275"/>
        <pc:sldMkLst>
          <pc:docMk/>
          <pc:sldMk cId="1407243485" sldId="692"/>
        </pc:sldMkLst>
      </pc:sldChg>
      <pc:sldChg chg="add del">
        <pc:chgData name="Willigen, R.F. van der (Rob)" userId="b43bdd62-7b82-48e9-86cd-c7c10e260c14" providerId="ADAL" clId="{77674F1E-7450-4296-955F-CD6BC04D2CD5}" dt="2023-09-25T16:49:22.305" v="1275"/>
        <pc:sldMkLst>
          <pc:docMk/>
          <pc:sldMk cId="1375231696" sldId="713"/>
        </pc:sldMkLst>
      </pc:sldChg>
      <pc:sldChg chg="add del">
        <pc:chgData name="Willigen, R.F. van der (Rob)" userId="b43bdd62-7b82-48e9-86cd-c7c10e260c14" providerId="ADAL" clId="{77674F1E-7450-4296-955F-CD6BC04D2CD5}" dt="2023-09-25T16:51:45.785" v="1277" actId="47"/>
        <pc:sldMkLst>
          <pc:docMk/>
          <pc:sldMk cId="4088172102" sldId="715"/>
        </pc:sldMkLst>
      </pc:sldChg>
      <pc:sldChg chg="add del">
        <pc:chgData name="Willigen, R.F. van der (Rob)" userId="b43bdd62-7b82-48e9-86cd-c7c10e260c14" providerId="ADAL" clId="{77674F1E-7450-4296-955F-CD6BC04D2CD5}" dt="2023-09-25T16:49:22.305" v="1275"/>
        <pc:sldMkLst>
          <pc:docMk/>
          <pc:sldMk cId="785170761" sldId="722"/>
        </pc:sldMkLst>
      </pc:sldChg>
      <pc:sldChg chg="add del">
        <pc:chgData name="Willigen, R.F. van der (Rob)" userId="b43bdd62-7b82-48e9-86cd-c7c10e260c14" providerId="ADAL" clId="{77674F1E-7450-4296-955F-CD6BC04D2CD5}" dt="2023-09-25T16:49:22.305" v="1275"/>
        <pc:sldMkLst>
          <pc:docMk/>
          <pc:sldMk cId="827854389" sldId="723"/>
        </pc:sldMkLst>
      </pc:sldChg>
      <pc:sldChg chg="add del">
        <pc:chgData name="Willigen, R.F. van der (Rob)" userId="b43bdd62-7b82-48e9-86cd-c7c10e260c14" providerId="ADAL" clId="{77674F1E-7450-4296-955F-CD6BC04D2CD5}" dt="2023-09-25T16:51:45.785" v="1277" actId="47"/>
        <pc:sldMkLst>
          <pc:docMk/>
          <pc:sldMk cId="707661828" sldId="726"/>
        </pc:sldMkLst>
      </pc:sldChg>
      <pc:sldChg chg="add del">
        <pc:chgData name="Willigen, R.F. van der (Rob)" userId="b43bdd62-7b82-48e9-86cd-c7c10e260c14" providerId="ADAL" clId="{77674F1E-7450-4296-955F-CD6BC04D2CD5}" dt="2023-09-25T16:49:22.305" v="1275"/>
        <pc:sldMkLst>
          <pc:docMk/>
          <pc:sldMk cId="3300130166" sldId="728"/>
        </pc:sldMkLst>
      </pc:sldChg>
      <pc:sldChg chg="add del">
        <pc:chgData name="Willigen, R.F. van der (Rob)" userId="b43bdd62-7b82-48e9-86cd-c7c10e260c14" providerId="ADAL" clId="{77674F1E-7450-4296-955F-CD6BC04D2CD5}" dt="2023-09-25T16:49:22.305" v="1275"/>
        <pc:sldMkLst>
          <pc:docMk/>
          <pc:sldMk cId="1770840417" sldId="734"/>
        </pc:sldMkLst>
      </pc:sldChg>
      <pc:sldChg chg="addSp delSp modSp mod">
        <pc:chgData name="Willigen, R.F. van der (Rob)" userId="b43bdd62-7b82-48e9-86cd-c7c10e260c14" providerId="ADAL" clId="{77674F1E-7450-4296-955F-CD6BC04D2CD5}" dt="2023-09-25T16:26:04.446" v="1273" actId="14100"/>
        <pc:sldMkLst>
          <pc:docMk/>
          <pc:sldMk cId="454509505" sldId="1445"/>
        </pc:sldMkLst>
        <pc:spChg chg="mod">
          <ac:chgData name="Willigen, R.F. van der (Rob)" userId="b43bdd62-7b82-48e9-86cd-c7c10e260c14" providerId="ADAL" clId="{77674F1E-7450-4296-955F-CD6BC04D2CD5}" dt="2023-09-25T09:17:52.540" v="60" actId="20577"/>
          <ac:spMkLst>
            <pc:docMk/>
            <pc:sldMk cId="454509505" sldId="1445"/>
            <ac:spMk id="3" creationId="{4AB6C803-3533-2D41-8DFA-84F26FBA5A79}"/>
          </ac:spMkLst>
        </pc:spChg>
        <pc:spChg chg="mod">
          <ac:chgData name="Willigen, R.F. van der (Rob)" userId="b43bdd62-7b82-48e9-86cd-c7c10e260c14" providerId="ADAL" clId="{77674F1E-7450-4296-955F-CD6BC04D2CD5}" dt="2023-09-25T09:17:40.127" v="46" actId="1076"/>
          <ac:spMkLst>
            <pc:docMk/>
            <pc:sldMk cId="454509505" sldId="1445"/>
            <ac:spMk id="11" creationId="{FA0B4F31-DD84-46B1-AF5E-F3EEF4B3B3C0}"/>
          </ac:spMkLst>
        </pc:spChg>
        <pc:picChg chg="add mod">
          <ac:chgData name="Willigen, R.F. van der (Rob)" userId="b43bdd62-7b82-48e9-86cd-c7c10e260c14" providerId="ADAL" clId="{77674F1E-7450-4296-955F-CD6BC04D2CD5}" dt="2023-09-25T16:26:04.446" v="1273" actId="14100"/>
          <ac:picMkLst>
            <pc:docMk/>
            <pc:sldMk cId="454509505" sldId="1445"/>
            <ac:picMk id="6" creationId="{6410E258-83A5-2533-7366-900B1C6FFAC4}"/>
          </ac:picMkLst>
        </pc:picChg>
        <pc:picChg chg="del">
          <ac:chgData name="Willigen, R.F. van der (Rob)" userId="b43bdd62-7b82-48e9-86cd-c7c10e260c14" providerId="ADAL" clId="{77674F1E-7450-4296-955F-CD6BC04D2CD5}" dt="2023-09-25T09:17:56.976" v="61" actId="478"/>
          <ac:picMkLst>
            <pc:docMk/>
            <pc:sldMk cId="454509505" sldId="1445"/>
            <ac:picMk id="1026" creationId="{95A14875-FDC9-E5F0-85E4-4838687F31BD}"/>
          </ac:picMkLst>
        </pc:picChg>
      </pc:sldChg>
      <pc:sldChg chg="del">
        <pc:chgData name="Willigen, R.F. van der (Rob)" userId="b43bdd62-7b82-48e9-86cd-c7c10e260c14" providerId="ADAL" clId="{77674F1E-7450-4296-955F-CD6BC04D2CD5}" dt="2023-09-25T13:43:41.030" v="1155" actId="2696"/>
        <pc:sldMkLst>
          <pc:docMk/>
          <pc:sldMk cId="1468568398" sldId="1776"/>
        </pc:sldMkLst>
      </pc:sldChg>
      <pc:sldChg chg="add">
        <pc:chgData name="Willigen, R.F. van der (Rob)" userId="b43bdd62-7b82-48e9-86cd-c7c10e260c14" providerId="ADAL" clId="{77674F1E-7450-4296-955F-CD6BC04D2CD5}" dt="2023-09-25T13:43:48.148" v="1156"/>
        <pc:sldMkLst>
          <pc:docMk/>
          <pc:sldMk cId="2788515174" sldId="1776"/>
        </pc:sldMkLst>
      </pc:sldChg>
      <pc:sldChg chg="addSp delSp modSp mod">
        <pc:chgData name="Willigen, R.F. van der (Rob)" userId="b43bdd62-7b82-48e9-86cd-c7c10e260c14" providerId="ADAL" clId="{77674F1E-7450-4296-955F-CD6BC04D2CD5}" dt="2023-09-25T13:42:45.852" v="1154" actId="1036"/>
        <pc:sldMkLst>
          <pc:docMk/>
          <pc:sldMk cId="3385836418" sldId="1836"/>
        </pc:sldMkLst>
        <pc:spChg chg="mod">
          <ac:chgData name="Willigen, R.F. van der (Rob)" userId="b43bdd62-7b82-48e9-86cd-c7c10e260c14" providerId="ADAL" clId="{77674F1E-7450-4296-955F-CD6BC04D2CD5}" dt="2023-09-25T13:42:45.852" v="1154" actId="1036"/>
          <ac:spMkLst>
            <pc:docMk/>
            <pc:sldMk cId="3385836418" sldId="1836"/>
            <ac:spMk id="4" creationId="{B42B9263-0B9E-96F9-9E25-BF7661E330CE}"/>
          </ac:spMkLst>
        </pc:spChg>
        <pc:spChg chg="mod">
          <ac:chgData name="Willigen, R.F. van der (Rob)" userId="b43bdd62-7b82-48e9-86cd-c7c10e260c14" providerId="ADAL" clId="{77674F1E-7450-4296-955F-CD6BC04D2CD5}" dt="2023-09-25T13:42:45.852" v="1154" actId="1036"/>
          <ac:spMkLst>
            <pc:docMk/>
            <pc:sldMk cId="3385836418" sldId="1836"/>
            <ac:spMk id="5" creationId="{0F2277EE-286E-6248-22CA-6E184A62687A}"/>
          </ac:spMkLst>
        </pc:spChg>
        <pc:spChg chg="mod">
          <ac:chgData name="Willigen, R.F. van der (Rob)" userId="b43bdd62-7b82-48e9-86cd-c7c10e260c14" providerId="ADAL" clId="{77674F1E-7450-4296-955F-CD6BC04D2CD5}" dt="2023-09-25T13:42:45.852" v="1154" actId="1036"/>
          <ac:spMkLst>
            <pc:docMk/>
            <pc:sldMk cId="3385836418" sldId="1836"/>
            <ac:spMk id="6" creationId="{AB5C0764-2476-B17A-015F-2393EDFD2D5F}"/>
          </ac:spMkLst>
        </pc:spChg>
        <pc:spChg chg="mod">
          <ac:chgData name="Willigen, R.F. van der (Rob)" userId="b43bdd62-7b82-48e9-86cd-c7c10e260c14" providerId="ADAL" clId="{77674F1E-7450-4296-955F-CD6BC04D2CD5}" dt="2023-09-25T13:42:45.852" v="1154" actId="1036"/>
          <ac:spMkLst>
            <pc:docMk/>
            <pc:sldMk cId="3385836418" sldId="1836"/>
            <ac:spMk id="11" creationId="{6BDBE6C1-AA96-E4A3-9909-31A7031DEFAD}"/>
          </ac:spMkLst>
        </pc:spChg>
        <pc:spChg chg="add del mod">
          <ac:chgData name="Willigen, R.F. van der (Rob)" userId="b43bdd62-7b82-48e9-86cd-c7c10e260c14" providerId="ADAL" clId="{77674F1E-7450-4296-955F-CD6BC04D2CD5}" dt="2023-09-25T13:42:30.431" v="1116" actId="478"/>
          <ac:spMkLst>
            <pc:docMk/>
            <pc:sldMk cId="3385836418" sldId="1836"/>
            <ac:spMk id="12" creationId="{ED249EB8-1DBE-4994-3DFE-6E92FBA9D74F}"/>
          </ac:spMkLst>
        </pc:spChg>
        <pc:spChg chg="add del mod">
          <ac:chgData name="Willigen, R.F. van der (Rob)" userId="b43bdd62-7b82-48e9-86cd-c7c10e260c14" providerId="ADAL" clId="{77674F1E-7450-4296-955F-CD6BC04D2CD5}" dt="2023-09-25T13:41:21.145" v="1114" actId="478"/>
          <ac:spMkLst>
            <pc:docMk/>
            <pc:sldMk cId="3385836418" sldId="1836"/>
            <ac:spMk id="13" creationId="{69C05BBC-017C-1684-1922-72DED9517073}"/>
          </ac:spMkLst>
        </pc:spChg>
        <pc:grpChg chg="mod">
          <ac:chgData name="Willigen, R.F. van der (Rob)" userId="b43bdd62-7b82-48e9-86cd-c7c10e260c14" providerId="ADAL" clId="{77674F1E-7450-4296-955F-CD6BC04D2CD5}" dt="2023-09-25T13:42:45.852" v="1154" actId="1036"/>
          <ac:grpSpMkLst>
            <pc:docMk/>
            <pc:sldMk cId="3385836418" sldId="1836"/>
            <ac:grpSpMk id="3" creationId="{A5B3D649-C184-D671-316D-B2090DA4FB33}"/>
          </ac:grpSpMkLst>
        </pc:grp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2" creationId="{EBBC8222-88DE-FB83-67B0-95172C41C0A0}"/>
          </ac:graphicFrameMkLst>
        </pc:graphicFrameChg>
        <pc:graphicFrameChg chg="del mod modGraphic">
          <ac:chgData name="Willigen, R.F. van der (Rob)" userId="b43bdd62-7b82-48e9-86cd-c7c10e260c14" providerId="ADAL" clId="{77674F1E-7450-4296-955F-CD6BC04D2CD5}" dt="2023-09-25T13:25:22.671" v="1058" actId="478"/>
          <ac:graphicFrameMkLst>
            <pc:docMk/>
            <pc:sldMk cId="3385836418" sldId="1836"/>
            <ac:graphicFrameMk id="8" creationId="{E8897C5A-76E9-BFF9-A0B1-52FB95AD9DA9}"/>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9" creationId="{ABD8CC37-9C94-9051-AA53-AA52C9DFC6A6}"/>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10" creationId="{FCEA9E6C-454A-306F-00ED-67DA9BD518A7}"/>
          </ac:graphicFrameMkLst>
        </pc:graphicFrameChg>
        <pc:picChg chg="add del mod">
          <ac:chgData name="Willigen, R.F. van der (Rob)" userId="b43bdd62-7b82-48e9-86cd-c7c10e260c14" providerId="ADAL" clId="{77674F1E-7450-4296-955F-CD6BC04D2CD5}" dt="2023-09-25T13:25:55.672" v="1065" actId="478"/>
          <ac:picMkLst>
            <pc:docMk/>
            <pc:sldMk cId="3385836418" sldId="1836"/>
            <ac:picMk id="7" creationId="{761711B4-9908-0571-2C51-EA79B45556AC}"/>
          </ac:picMkLst>
        </pc:picChg>
        <pc:picChg chg="add del mod">
          <ac:chgData name="Willigen, R.F. van der (Rob)" userId="b43bdd62-7b82-48e9-86cd-c7c10e260c14" providerId="ADAL" clId="{77674F1E-7450-4296-955F-CD6BC04D2CD5}" dt="2023-09-25T13:41:03.492" v="1112" actId="478"/>
          <ac:picMkLst>
            <pc:docMk/>
            <pc:sldMk cId="3385836418" sldId="1836"/>
            <ac:picMk id="1027" creationId="{3A651378-F91C-9880-6F40-E84ED5B3BF64}"/>
          </ac:picMkLst>
        </pc:picChg>
        <pc:picChg chg="mod">
          <ac:chgData name="Willigen, R.F. van der (Rob)" userId="b43bdd62-7b82-48e9-86cd-c7c10e260c14" providerId="ADAL" clId="{77674F1E-7450-4296-955F-CD6BC04D2CD5}" dt="2023-09-25T13:42:45.852" v="1154" actId="1036"/>
          <ac:picMkLst>
            <pc:docMk/>
            <pc:sldMk cId="3385836418" sldId="1836"/>
            <ac:picMk id="20483" creationId="{3608E2DD-27BD-B99F-193A-F03825A8F8CF}"/>
          </ac:picMkLst>
        </pc:picChg>
      </pc:sldChg>
      <pc:sldChg chg="del">
        <pc:chgData name="Willigen, R.F. van der (Rob)" userId="b43bdd62-7b82-48e9-86cd-c7c10e260c14" providerId="ADAL" clId="{77674F1E-7450-4296-955F-CD6BC04D2CD5}" dt="2023-09-25T09:22:52.455" v="136" actId="47"/>
        <pc:sldMkLst>
          <pc:docMk/>
          <pc:sldMk cId="2093844074" sldId="1886"/>
        </pc:sldMkLst>
      </pc:sldChg>
      <pc:sldChg chg="modSp mod">
        <pc:chgData name="Willigen, R.F. van der (Rob)" userId="b43bdd62-7b82-48e9-86cd-c7c10e260c14" providerId="ADAL" clId="{77674F1E-7450-4296-955F-CD6BC04D2CD5}" dt="2023-09-25T09:33:25.728" v="218" actId="1076"/>
        <pc:sldMkLst>
          <pc:docMk/>
          <pc:sldMk cId="1565320565" sldId="1925"/>
        </pc:sldMkLst>
        <pc:spChg chg="mod">
          <ac:chgData name="Willigen, R.F. van der (Rob)" userId="b43bdd62-7b82-48e9-86cd-c7c10e260c14" providerId="ADAL" clId="{77674F1E-7450-4296-955F-CD6BC04D2CD5}" dt="2023-09-25T09:33:25.728" v="218" actId="1076"/>
          <ac:spMkLst>
            <pc:docMk/>
            <pc:sldMk cId="1565320565" sldId="1925"/>
            <ac:spMk id="4" creationId="{CB76CF53-6AA2-FB11-61CE-E233AE3FF3A4}"/>
          </ac:spMkLst>
        </pc:spChg>
      </pc:sldChg>
      <pc:sldChg chg="del">
        <pc:chgData name="Willigen, R.F. van der (Rob)" userId="b43bdd62-7b82-48e9-86cd-c7c10e260c14" providerId="ADAL" clId="{77674F1E-7450-4296-955F-CD6BC04D2CD5}" dt="2023-09-25T13:43:41.030" v="1155" actId="2696"/>
        <pc:sldMkLst>
          <pc:docMk/>
          <pc:sldMk cId="474117114" sldId="1931"/>
        </pc:sldMkLst>
      </pc:sldChg>
      <pc:sldChg chg="add">
        <pc:chgData name="Willigen, R.F. van der (Rob)" userId="b43bdd62-7b82-48e9-86cd-c7c10e260c14" providerId="ADAL" clId="{77674F1E-7450-4296-955F-CD6BC04D2CD5}" dt="2023-09-25T13:43:48.148" v="1156"/>
        <pc:sldMkLst>
          <pc:docMk/>
          <pc:sldMk cId="824482352" sldId="1931"/>
        </pc:sldMkLst>
      </pc:sldChg>
      <pc:sldChg chg="add">
        <pc:chgData name="Willigen, R.F. van der (Rob)" userId="b43bdd62-7b82-48e9-86cd-c7c10e260c14" providerId="ADAL" clId="{77674F1E-7450-4296-955F-CD6BC04D2CD5}" dt="2023-09-25T13:43:48.148" v="1156"/>
        <pc:sldMkLst>
          <pc:docMk/>
          <pc:sldMk cId="350491618" sldId="1932"/>
        </pc:sldMkLst>
      </pc:sldChg>
      <pc:sldChg chg="del">
        <pc:chgData name="Willigen, R.F. van der (Rob)" userId="b43bdd62-7b82-48e9-86cd-c7c10e260c14" providerId="ADAL" clId="{77674F1E-7450-4296-955F-CD6BC04D2CD5}" dt="2023-09-25T13:43:41.030" v="1155" actId="2696"/>
        <pc:sldMkLst>
          <pc:docMk/>
          <pc:sldMk cId="1666172265" sldId="1932"/>
        </pc:sldMkLst>
      </pc:sldChg>
      <pc:sldChg chg="ord">
        <pc:chgData name="Willigen, R.F. van der (Rob)" userId="b43bdd62-7b82-48e9-86cd-c7c10e260c14" providerId="ADAL" clId="{77674F1E-7450-4296-955F-CD6BC04D2CD5}" dt="2023-09-25T09:29:32.359" v="204"/>
        <pc:sldMkLst>
          <pc:docMk/>
          <pc:sldMk cId="16820648" sldId="1933"/>
        </pc:sldMkLst>
      </pc:sldChg>
      <pc:sldChg chg="del">
        <pc:chgData name="Willigen, R.F. van der (Rob)" userId="b43bdd62-7b82-48e9-86cd-c7c10e260c14" providerId="ADAL" clId="{77674F1E-7450-4296-955F-CD6BC04D2CD5}" dt="2023-09-25T09:22:54.425" v="137" actId="47"/>
        <pc:sldMkLst>
          <pc:docMk/>
          <pc:sldMk cId="2804855395" sldId="1934"/>
        </pc:sldMkLst>
      </pc:sldChg>
      <pc:sldChg chg="ord">
        <pc:chgData name="Willigen, R.F. van der (Rob)" userId="b43bdd62-7b82-48e9-86cd-c7c10e260c14" providerId="ADAL" clId="{77674F1E-7450-4296-955F-CD6BC04D2CD5}" dt="2023-09-25T13:22:07.286" v="1027"/>
        <pc:sldMkLst>
          <pc:docMk/>
          <pc:sldMk cId="3967285276" sldId="1936"/>
        </pc:sldMkLst>
      </pc:sldChg>
      <pc:sldChg chg="addSp modSp mod ord">
        <pc:chgData name="Willigen, R.F. van der (Rob)" userId="b43bdd62-7b82-48e9-86cd-c7c10e260c14" providerId="ADAL" clId="{77674F1E-7450-4296-955F-CD6BC04D2CD5}" dt="2023-09-25T14:29:49.062" v="1181"/>
        <pc:sldMkLst>
          <pc:docMk/>
          <pc:sldMk cId="51222612" sldId="1937"/>
        </pc:sldMkLst>
        <pc:picChg chg="add mod">
          <ac:chgData name="Willigen, R.F. van der (Rob)" userId="b43bdd62-7b82-48e9-86cd-c7c10e260c14" providerId="ADAL" clId="{77674F1E-7450-4296-955F-CD6BC04D2CD5}" dt="2023-09-25T14:29:37.978" v="1177" actId="1076"/>
          <ac:picMkLst>
            <pc:docMk/>
            <pc:sldMk cId="51222612" sldId="1937"/>
            <ac:picMk id="2" creationId="{0F7F07D7-594F-CD47-320A-A1F1BEA5761C}"/>
          </ac:picMkLst>
        </pc:picChg>
      </pc:sldChg>
      <pc:sldChg chg="add del">
        <pc:chgData name="Willigen, R.F. van der (Rob)" userId="b43bdd62-7b82-48e9-86cd-c7c10e260c14" providerId="ADAL" clId="{77674F1E-7450-4296-955F-CD6BC04D2CD5}" dt="2023-09-25T09:25:10.216" v="149" actId="47"/>
        <pc:sldMkLst>
          <pc:docMk/>
          <pc:sldMk cId="1697468123" sldId="1945"/>
        </pc:sldMkLst>
      </pc:sldChg>
      <pc:sldChg chg="add del">
        <pc:chgData name="Willigen, R.F. van der (Rob)" userId="b43bdd62-7b82-48e9-86cd-c7c10e260c14" providerId="ADAL" clId="{77674F1E-7450-4296-955F-CD6BC04D2CD5}" dt="2023-09-25T09:22:05.841" v="132"/>
        <pc:sldMkLst>
          <pc:docMk/>
          <pc:sldMk cId="3732269921" sldId="1945"/>
        </pc:sldMkLst>
      </pc:sldChg>
      <pc:sldChg chg="addSp modSp add">
        <pc:chgData name="Willigen, R.F. van der (Rob)" userId="b43bdd62-7b82-48e9-86cd-c7c10e260c14" providerId="ADAL" clId="{77674F1E-7450-4296-955F-CD6BC04D2CD5}" dt="2023-09-25T09:29:45.612" v="206"/>
        <pc:sldMkLst>
          <pc:docMk/>
          <pc:sldMk cId="3083989406" sldId="1946"/>
        </pc:sldMkLst>
        <pc:spChg chg="add mod">
          <ac:chgData name="Willigen, R.F. van der (Rob)" userId="b43bdd62-7b82-48e9-86cd-c7c10e260c14" providerId="ADAL" clId="{77674F1E-7450-4296-955F-CD6BC04D2CD5}" dt="2023-09-25T09:29:45.612" v="206"/>
          <ac:spMkLst>
            <pc:docMk/>
            <pc:sldMk cId="3083989406" sldId="1946"/>
            <ac:spMk id="4" creationId="{D076CC3A-BB08-F522-6DD7-55D9C5ED92D3}"/>
          </ac:spMkLst>
        </pc:spChg>
      </pc:sldChg>
      <pc:sldChg chg="addSp modSp add del mod">
        <pc:chgData name="Willigen, R.F. van der (Rob)" userId="b43bdd62-7b82-48e9-86cd-c7c10e260c14" providerId="ADAL" clId="{77674F1E-7450-4296-955F-CD6BC04D2CD5}" dt="2023-09-25T12:11:10.080" v="648" actId="47"/>
        <pc:sldMkLst>
          <pc:docMk/>
          <pc:sldMk cId="4240659182" sldId="1947"/>
        </pc:sldMkLst>
        <pc:spChg chg="mod">
          <ac:chgData name="Willigen, R.F. van der (Rob)" userId="b43bdd62-7b82-48e9-86cd-c7c10e260c14" providerId="ADAL" clId="{77674F1E-7450-4296-955F-CD6BC04D2CD5}" dt="2023-09-25T09:56:29.362" v="240" actId="14100"/>
          <ac:spMkLst>
            <pc:docMk/>
            <pc:sldMk cId="4240659182" sldId="1947"/>
            <ac:spMk id="2" creationId="{00000000-0000-0000-0000-000000000000}"/>
          </ac:spMkLst>
        </pc:spChg>
        <pc:spChg chg="mod">
          <ac:chgData name="Willigen, R.F. van der (Rob)" userId="b43bdd62-7b82-48e9-86cd-c7c10e260c14" providerId="ADAL" clId="{77674F1E-7450-4296-955F-CD6BC04D2CD5}" dt="2023-09-25T11:31:53.769" v="371"/>
          <ac:spMkLst>
            <pc:docMk/>
            <pc:sldMk cId="4240659182" sldId="1947"/>
            <ac:spMk id="3" creationId="{00000000-0000-0000-0000-000000000000}"/>
          </ac:spMkLst>
        </pc:spChg>
        <pc:spChg chg="add mod">
          <ac:chgData name="Willigen, R.F. van der (Rob)" userId="b43bdd62-7b82-48e9-86cd-c7c10e260c14" providerId="ADAL" clId="{77674F1E-7450-4296-955F-CD6BC04D2CD5}" dt="2023-09-25T11:33:03.209" v="394" actId="1076"/>
          <ac:spMkLst>
            <pc:docMk/>
            <pc:sldMk cId="4240659182" sldId="1947"/>
            <ac:spMk id="8" creationId="{54339EF4-BD1E-B147-E691-18F3D30A5D62}"/>
          </ac:spMkLst>
        </pc:spChg>
        <pc:grpChg chg="mod">
          <ac:chgData name="Willigen, R.F. van der (Rob)" userId="b43bdd62-7b82-48e9-86cd-c7c10e260c14" providerId="ADAL" clId="{77674F1E-7450-4296-955F-CD6BC04D2CD5}" dt="2023-09-25T11:31:14.444" v="366" actId="14100"/>
          <ac:grpSpMkLst>
            <pc:docMk/>
            <pc:sldMk cId="4240659182" sldId="1947"/>
            <ac:grpSpMk id="4" creationId="{24B97049-F8DD-8E98-C915-766281C8E5C2}"/>
          </ac:grpSpMkLst>
        </pc:grpChg>
      </pc:sldChg>
      <pc:sldChg chg="addSp delSp modSp add mod ord">
        <pc:chgData name="Willigen, R.F. van der (Rob)" userId="b43bdd62-7b82-48e9-86cd-c7c10e260c14" providerId="ADAL" clId="{77674F1E-7450-4296-955F-CD6BC04D2CD5}" dt="2023-09-25T12:20:03.810" v="1016" actId="20577"/>
        <pc:sldMkLst>
          <pc:docMk/>
          <pc:sldMk cId="1525553923" sldId="1948"/>
        </pc:sldMkLst>
        <pc:spChg chg="mod">
          <ac:chgData name="Willigen, R.F. van der (Rob)" userId="b43bdd62-7b82-48e9-86cd-c7c10e260c14" providerId="ADAL" clId="{77674F1E-7450-4296-955F-CD6BC04D2CD5}" dt="2023-09-25T12:02:33.749" v="485" actId="1076"/>
          <ac:spMkLst>
            <pc:docMk/>
            <pc:sldMk cId="1525553923" sldId="1948"/>
            <ac:spMk id="2" creationId="{00000000-0000-0000-0000-000000000000}"/>
          </ac:spMkLst>
        </pc:spChg>
        <pc:spChg chg="mod">
          <ac:chgData name="Willigen, R.F. van der (Rob)" userId="b43bdd62-7b82-48e9-86cd-c7c10e260c14" providerId="ADAL" clId="{77674F1E-7450-4296-955F-CD6BC04D2CD5}" dt="2023-09-25T12:20:03.810" v="1016" actId="20577"/>
          <ac:spMkLst>
            <pc:docMk/>
            <pc:sldMk cId="1525553923" sldId="1948"/>
            <ac:spMk id="3" creationId="{00000000-0000-0000-0000-000000000000}"/>
          </ac:spMkLst>
        </pc:spChg>
        <pc:grpChg chg="mod">
          <ac:chgData name="Willigen, R.F. van der (Rob)" userId="b43bdd62-7b82-48e9-86cd-c7c10e260c14" providerId="ADAL" clId="{77674F1E-7450-4296-955F-CD6BC04D2CD5}" dt="2023-09-25T12:09:50.269" v="641" actId="1076"/>
          <ac:grpSpMkLst>
            <pc:docMk/>
            <pc:sldMk cId="1525553923" sldId="1948"/>
            <ac:grpSpMk id="4" creationId="{24B97049-F8DD-8E98-C915-766281C8E5C2}"/>
          </ac:grpSpMkLst>
        </pc:grpChg>
        <pc:graphicFrameChg chg="add del mod">
          <ac:chgData name="Willigen, R.F. van der (Rob)" userId="b43bdd62-7b82-48e9-86cd-c7c10e260c14" providerId="ADAL" clId="{77674F1E-7450-4296-955F-CD6BC04D2CD5}" dt="2023-09-25T12:01:34.397" v="470"/>
          <ac:graphicFrameMkLst>
            <pc:docMk/>
            <pc:sldMk cId="1525553923" sldId="1948"/>
            <ac:graphicFrameMk id="7" creationId="{CD079DDD-DFCC-2A91-EE42-8C4D6F257FC5}"/>
          </ac:graphicFrameMkLst>
        </pc:graphicFrameChg>
      </pc:sldChg>
      <pc:sldChg chg="addSp delSp modSp add mod ord">
        <pc:chgData name="Willigen, R.F. van der (Rob)" userId="b43bdd62-7b82-48e9-86cd-c7c10e260c14" providerId="ADAL" clId="{77674F1E-7450-4296-955F-CD6BC04D2CD5}" dt="2023-09-25T13:43:58.494" v="1160"/>
        <pc:sldMkLst>
          <pc:docMk/>
          <pc:sldMk cId="2159809862" sldId="1949"/>
        </pc:sldMkLst>
        <pc:spChg chg="del">
          <ac:chgData name="Willigen, R.F. van der (Rob)" userId="b43bdd62-7b82-48e9-86cd-c7c10e260c14" providerId="ADAL" clId="{77674F1E-7450-4296-955F-CD6BC04D2CD5}" dt="2023-09-25T11:34:20.473" v="401" actId="478"/>
          <ac:spMkLst>
            <pc:docMk/>
            <pc:sldMk cId="2159809862" sldId="1949"/>
            <ac:spMk id="2" creationId="{00000000-0000-0000-0000-000000000000}"/>
          </ac:spMkLst>
        </pc:spChg>
        <pc:spChg chg="del">
          <ac:chgData name="Willigen, R.F. van der (Rob)" userId="b43bdd62-7b82-48e9-86cd-c7c10e260c14" providerId="ADAL" clId="{77674F1E-7450-4296-955F-CD6BC04D2CD5}" dt="2023-09-25T11:34:04.283" v="398" actId="478"/>
          <ac:spMkLst>
            <pc:docMk/>
            <pc:sldMk cId="2159809862" sldId="1949"/>
            <ac:spMk id="3" creationId="{00000000-0000-0000-0000-000000000000}"/>
          </ac:spMkLst>
        </pc:spChg>
        <pc:spChg chg="del mod">
          <ac:chgData name="Willigen, R.F. van der (Rob)" userId="b43bdd62-7b82-48e9-86cd-c7c10e260c14" providerId="ADAL" clId="{77674F1E-7450-4296-955F-CD6BC04D2CD5}" dt="2023-09-25T11:36:06.765" v="409" actId="478"/>
          <ac:spMkLst>
            <pc:docMk/>
            <pc:sldMk cId="2159809862" sldId="1949"/>
            <ac:spMk id="8" creationId="{54339EF4-BD1E-B147-E691-18F3D30A5D62}"/>
          </ac:spMkLst>
        </pc:spChg>
        <pc:spChg chg="add del mod">
          <ac:chgData name="Willigen, R.F. van der (Rob)" userId="b43bdd62-7b82-48e9-86cd-c7c10e260c14" providerId="ADAL" clId="{77674F1E-7450-4296-955F-CD6BC04D2CD5}" dt="2023-09-25T11:34:22.599" v="402" actId="478"/>
          <ac:spMkLst>
            <pc:docMk/>
            <pc:sldMk cId="2159809862" sldId="1949"/>
            <ac:spMk id="9" creationId="{39FEA761-A0AF-04B0-B9C7-455DF20DACD8}"/>
          </ac:spMkLst>
        </pc:spChg>
        <pc:grpChg chg="del">
          <ac:chgData name="Willigen, R.F. van der (Rob)" userId="b43bdd62-7b82-48e9-86cd-c7c10e260c14" providerId="ADAL" clId="{77674F1E-7450-4296-955F-CD6BC04D2CD5}" dt="2023-09-25T11:34:02.450" v="397" actId="478"/>
          <ac:grpSpMkLst>
            <pc:docMk/>
            <pc:sldMk cId="2159809862" sldId="1949"/>
            <ac:grpSpMk id="4" creationId="{24B97049-F8DD-8E98-C915-766281C8E5C2}"/>
          </ac:grpSpMkLst>
        </pc:grpChg>
        <pc:graphicFrameChg chg="add del mod">
          <ac:chgData name="Willigen, R.F. van der (Rob)" userId="b43bdd62-7b82-48e9-86cd-c7c10e260c14" providerId="ADAL" clId="{77674F1E-7450-4296-955F-CD6BC04D2CD5}" dt="2023-09-25T11:42:29.504" v="433" actId="478"/>
          <ac:graphicFrameMkLst>
            <pc:docMk/>
            <pc:sldMk cId="2159809862" sldId="1949"/>
            <ac:graphicFrameMk id="10" creationId="{475320CC-BAED-E6F4-2478-66136D390E87}"/>
          </ac:graphicFrameMkLst>
        </pc:graphicFrameChg>
      </pc:sldChg>
      <pc:sldChg chg="add">
        <pc:chgData name="Willigen, R.F. van der (Rob)" userId="b43bdd62-7b82-48e9-86cd-c7c10e260c14" providerId="ADAL" clId="{77674F1E-7450-4296-955F-CD6BC04D2CD5}" dt="2023-09-25T14:21:45.972" v="1161"/>
        <pc:sldMkLst>
          <pc:docMk/>
          <pc:sldMk cId="440768424" sldId="1950"/>
        </pc:sldMkLst>
      </pc:sldChg>
      <pc:sldChg chg="addSp delSp modSp add del mod">
        <pc:chgData name="Willigen, R.F. van der (Rob)" userId="b43bdd62-7b82-48e9-86cd-c7c10e260c14" providerId="ADAL" clId="{77674F1E-7450-4296-955F-CD6BC04D2CD5}" dt="2023-09-25T12:15:27.481" v="817" actId="47"/>
        <pc:sldMkLst>
          <pc:docMk/>
          <pc:sldMk cId="1825210075" sldId="1950"/>
        </pc:sldMkLst>
        <pc:spChg chg="mod">
          <ac:chgData name="Willigen, R.F. van der (Rob)" userId="b43bdd62-7b82-48e9-86cd-c7c10e260c14" providerId="ADAL" clId="{77674F1E-7450-4296-955F-CD6BC04D2CD5}" dt="2023-09-25T12:14:19.217" v="789" actId="20577"/>
          <ac:spMkLst>
            <pc:docMk/>
            <pc:sldMk cId="1825210075" sldId="1950"/>
            <ac:spMk id="2" creationId="{00000000-0000-0000-0000-000000000000}"/>
          </ac:spMkLst>
        </pc:spChg>
        <pc:spChg chg="mod">
          <ac:chgData name="Willigen, R.F. van der (Rob)" userId="b43bdd62-7b82-48e9-86cd-c7c10e260c14" providerId="ADAL" clId="{77674F1E-7450-4296-955F-CD6BC04D2CD5}" dt="2023-09-25T12:15:06.739" v="816" actId="20577"/>
          <ac:spMkLst>
            <pc:docMk/>
            <pc:sldMk cId="1825210075" sldId="1950"/>
            <ac:spMk id="3" creationId="{00000000-0000-0000-0000-000000000000}"/>
          </ac:spMkLst>
        </pc:spChg>
        <pc:grpChg chg="mod">
          <ac:chgData name="Willigen, R.F. van der (Rob)" userId="b43bdd62-7b82-48e9-86cd-c7c10e260c14" providerId="ADAL" clId="{77674F1E-7450-4296-955F-CD6BC04D2CD5}" dt="2023-09-25T12:12:48.838" v="653" actId="1076"/>
          <ac:grpSpMkLst>
            <pc:docMk/>
            <pc:sldMk cId="1825210075" sldId="1950"/>
            <ac:grpSpMk id="4" creationId="{24B97049-F8DD-8E98-C915-766281C8E5C2}"/>
          </ac:grpSpMkLst>
        </pc:grpChg>
        <pc:picChg chg="add del">
          <ac:chgData name="Willigen, R.F. van der (Rob)" userId="b43bdd62-7b82-48e9-86cd-c7c10e260c14" providerId="ADAL" clId="{77674F1E-7450-4296-955F-CD6BC04D2CD5}" dt="2023-09-25T12:14:49.729" v="791"/>
          <ac:picMkLst>
            <pc:docMk/>
            <pc:sldMk cId="1825210075" sldId="1950"/>
            <ac:picMk id="7" creationId="{4206D7E8-2B47-3C84-864C-4279594C52FB}"/>
          </ac:picMkLst>
        </pc:picChg>
      </pc:sldChg>
      <pc:sldChg chg="addSp modSp add mod ord">
        <pc:chgData name="Willigen, R.F. van der (Rob)" userId="b43bdd62-7b82-48e9-86cd-c7c10e260c14" providerId="ADAL" clId="{77674F1E-7450-4296-955F-CD6BC04D2CD5}" dt="2023-09-25T14:23:30.529" v="1174" actId="1076"/>
        <pc:sldMkLst>
          <pc:docMk/>
          <pc:sldMk cId="1743387443" sldId="1951"/>
        </pc:sldMkLst>
        <pc:picChg chg="add mod">
          <ac:chgData name="Willigen, R.F. van der (Rob)" userId="b43bdd62-7b82-48e9-86cd-c7c10e260c14" providerId="ADAL" clId="{77674F1E-7450-4296-955F-CD6BC04D2CD5}" dt="2023-09-25T14:23:30.529" v="1174" actId="1076"/>
          <ac:picMkLst>
            <pc:docMk/>
            <pc:sldMk cId="1743387443" sldId="1951"/>
            <ac:picMk id="2" creationId="{9A4CC8FC-C5DE-FA7A-8C83-6914E8F521AC}"/>
          </ac:picMkLst>
        </pc:picChg>
      </pc:sldChg>
      <pc:sldChg chg="addSp add ord">
        <pc:chgData name="Willigen, R.F. van der (Rob)" userId="b43bdd62-7b82-48e9-86cd-c7c10e260c14" providerId="ADAL" clId="{77674F1E-7450-4296-955F-CD6BC04D2CD5}" dt="2023-09-25T14:29:47.103" v="1179"/>
        <pc:sldMkLst>
          <pc:docMk/>
          <pc:sldMk cId="747342862" sldId="1952"/>
        </pc:sldMkLst>
        <pc:picChg chg="add">
          <ac:chgData name="Willigen, R.F. van der (Rob)" userId="b43bdd62-7b82-48e9-86cd-c7c10e260c14" providerId="ADAL" clId="{77674F1E-7450-4296-955F-CD6BC04D2CD5}" dt="2023-09-25T14:22:29.307" v="1164"/>
          <ac:picMkLst>
            <pc:docMk/>
            <pc:sldMk cId="747342862" sldId="1952"/>
            <ac:picMk id="2" creationId="{96DEDD84-799C-810B-C64B-1BC765DF8331}"/>
          </ac:picMkLst>
        </pc:picChg>
      </pc:sldChg>
      <pc:sldChg chg="addSp delSp modSp add mod">
        <pc:chgData name="Willigen, R.F. van der (Rob)" userId="b43bdd62-7b82-48e9-86cd-c7c10e260c14" providerId="ADAL" clId="{77674F1E-7450-4296-955F-CD6BC04D2CD5}" dt="2023-09-25T14:32:02.074" v="1201" actId="1076"/>
        <pc:sldMkLst>
          <pc:docMk/>
          <pc:sldMk cId="3605891097" sldId="1953"/>
        </pc:sldMkLst>
        <pc:picChg chg="del">
          <ac:chgData name="Willigen, R.F. van der (Rob)" userId="b43bdd62-7b82-48e9-86cd-c7c10e260c14" providerId="ADAL" clId="{77674F1E-7450-4296-955F-CD6BC04D2CD5}" dt="2023-09-25T14:30:49.608" v="1183" actId="478"/>
          <ac:picMkLst>
            <pc:docMk/>
            <pc:sldMk cId="3605891097" sldId="1953"/>
            <ac:picMk id="2" creationId="{0F7F07D7-594F-CD47-320A-A1F1BEA5761C}"/>
          </ac:picMkLst>
        </pc:picChg>
        <pc:picChg chg="add mod">
          <ac:chgData name="Willigen, R.F. van der (Rob)" userId="b43bdd62-7b82-48e9-86cd-c7c10e260c14" providerId="ADAL" clId="{77674F1E-7450-4296-955F-CD6BC04D2CD5}" dt="2023-09-25T14:31:59.721" v="1200" actId="1076"/>
          <ac:picMkLst>
            <pc:docMk/>
            <pc:sldMk cId="3605891097" sldId="1953"/>
            <ac:picMk id="3" creationId="{0B3FDB31-D667-22A6-68B5-3A96902F9F9B}"/>
          </ac:picMkLst>
        </pc:picChg>
        <pc:picChg chg="add mod">
          <ac:chgData name="Willigen, R.F. van der (Rob)" userId="b43bdd62-7b82-48e9-86cd-c7c10e260c14" providerId="ADAL" clId="{77674F1E-7450-4296-955F-CD6BC04D2CD5}" dt="2023-09-25T14:32:02.074" v="1201" actId="1076"/>
          <ac:picMkLst>
            <pc:docMk/>
            <pc:sldMk cId="3605891097" sldId="1953"/>
            <ac:picMk id="4" creationId="{9D9A3506-0ECB-96EC-FA5C-3972A137CF5A}"/>
          </ac:picMkLst>
        </pc:picChg>
        <pc:picChg chg="add mod">
          <ac:chgData name="Willigen, R.F. van der (Rob)" userId="b43bdd62-7b82-48e9-86cd-c7c10e260c14" providerId="ADAL" clId="{77674F1E-7450-4296-955F-CD6BC04D2CD5}" dt="2023-09-25T14:31:58.258" v="1199" actId="1076"/>
          <ac:picMkLst>
            <pc:docMk/>
            <pc:sldMk cId="3605891097" sldId="1953"/>
            <ac:picMk id="5" creationId="{5372AD9A-4914-2A04-1ED8-66C08E2BEF2A}"/>
          </ac:picMkLst>
        </pc:picChg>
      </pc:sldChg>
      <pc:sldChg chg="addSp modSp add mod ord">
        <pc:chgData name="Willigen, R.F. van der (Rob)" userId="b43bdd62-7b82-48e9-86cd-c7c10e260c14" providerId="ADAL" clId="{77674F1E-7450-4296-955F-CD6BC04D2CD5}" dt="2023-09-25T16:13:12.490" v="1247" actId="1036"/>
        <pc:sldMkLst>
          <pc:docMk/>
          <pc:sldMk cId="3254565858" sldId="1954"/>
        </pc:sldMkLst>
        <pc:picChg chg="add mod">
          <ac:chgData name="Willigen, R.F. van der (Rob)" userId="b43bdd62-7b82-48e9-86cd-c7c10e260c14" providerId="ADAL" clId="{77674F1E-7450-4296-955F-CD6BC04D2CD5}" dt="2023-09-25T16:12:48.973" v="1226" actId="14100"/>
          <ac:picMkLst>
            <pc:docMk/>
            <pc:sldMk cId="3254565858" sldId="1954"/>
            <ac:picMk id="2" creationId="{330B70E7-8B31-EECC-4C63-A3256D503DA2}"/>
          </ac:picMkLst>
        </pc:picChg>
        <pc:picChg chg="add mod">
          <ac:chgData name="Willigen, R.F. van der (Rob)" userId="b43bdd62-7b82-48e9-86cd-c7c10e260c14" providerId="ADAL" clId="{77674F1E-7450-4296-955F-CD6BC04D2CD5}" dt="2023-09-25T15:44:57.579" v="1210" actId="1076"/>
          <ac:picMkLst>
            <pc:docMk/>
            <pc:sldMk cId="3254565858" sldId="1954"/>
            <ac:picMk id="3" creationId="{25F23065-7CF4-E2C7-2A36-AE91353BAD4E}"/>
          </ac:picMkLst>
        </pc:picChg>
        <pc:picChg chg="add mod">
          <ac:chgData name="Willigen, R.F. van der (Rob)" userId="b43bdd62-7b82-48e9-86cd-c7c10e260c14" providerId="ADAL" clId="{77674F1E-7450-4296-955F-CD6BC04D2CD5}" dt="2023-09-25T15:45:01.036" v="1211" actId="1076"/>
          <ac:picMkLst>
            <pc:docMk/>
            <pc:sldMk cId="3254565858" sldId="1954"/>
            <ac:picMk id="4" creationId="{13B19A22-3664-525A-47EE-4A256D653CCD}"/>
          </ac:picMkLst>
        </pc:picChg>
        <pc:picChg chg="add mod">
          <ac:chgData name="Willigen, R.F. van der (Rob)" userId="b43bdd62-7b82-48e9-86cd-c7c10e260c14" providerId="ADAL" clId="{77674F1E-7450-4296-955F-CD6BC04D2CD5}" dt="2023-09-25T16:13:12.490" v="1247" actId="1036"/>
          <ac:picMkLst>
            <pc:docMk/>
            <pc:sldMk cId="3254565858" sldId="1954"/>
            <ac:picMk id="5" creationId="{1EE76139-030F-5C0F-1026-7DA8F8B4F9D5}"/>
          </ac:picMkLst>
        </pc:picChg>
      </pc:sldChg>
      <pc:sldChg chg="addSp modSp add mod ord">
        <pc:chgData name="Willigen, R.F. van der (Rob)" userId="b43bdd62-7b82-48e9-86cd-c7c10e260c14" providerId="ADAL" clId="{77674F1E-7450-4296-955F-CD6BC04D2CD5}" dt="2023-09-25T16:24:57.235" v="1269"/>
        <pc:sldMkLst>
          <pc:docMk/>
          <pc:sldMk cId="3927198094" sldId="1955"/>
        </pc:sldMkLst>
        <pc:picChg chg="add mod">
          <ac:chgData name="Willigen, R.F. van der (Rob)" userId="b43bdd62-7b82-48e9-86cd-c7c10e260c14" providerId="ADAL" clId="{77674F1E-7450-4296-955F-CD6BC04D2CD5}" dt="2023-09-25T16:24:01.406" v="1262" actId="1076"/>
          <ac:picMkLst>
            <pc:docMk/>
            <pc:sldMk cId="3927198094" sldId="1955"/>
            <ac:picMk id="2" creationId="{FAF83328-5DDC-0991-4B3D-E8D1F53BAD24}"/>
          </ac:picMkLst>
        </pc:picChg>
        <pc:picChg chg="add mod">
          <ac:chgData name="Willigen, R.F. van der (Rob)" userId="b43bdd62-7b82-48e9-86cd-c7c10e260c14" providerId="ADAL" clId="{77674F1E-7450-4296-955F-CD6BC04D2CD5}" dt="2023-09-25T16:22:04.061" v="1251" actId="1076"/>
          <ac:picMkLst>
            <pc:docMk/>
            <pc:sldMk cId="3927198094" sldId="1955"/>
            <ac:picMk id="3" creationId="{D51F9CD1-5BE2-7452-B52A-3A6DE61DC3DC}"/>
          </ac:picMkLst>
        </pc:picChg>
        <pc:picChg chg="add mod">
          <ac:chgData name="Willigen, R.F. van der (Rob)" userId="b43bdd62-7b82-48e9-86cd-c7c10e260c14" providerId="ADAL" clId="{77674F1E-7450-4296-955F-CD6BC04D2CD5}" dt="2023-09-25T16:23:38.797" v="1260" actId="1076"/>
          <ac:picMkLst>
            <pc:docMk/>
            <pc:sldMk cId="3927198094" sldId="1955"/>
            <ac:picMk id="4" creationId="{99ABA365-1526-9404-668C-2D380E4F381C}"/>
          </ac:picMkLst>
        </pc:picChg>
        <pc:picChg chg="add mod">
          <ac:chgData name="Willigen, R.F. van der (Rob)" userId="b43bdd62-7b82-48e9-86cd-c7c10e260c14" providerId="ADAL" clId="{77674F1E-7450-4296-955F-CD6BC04D2CD5}" dt="2023-09-25T16:24:29.421" v="1267" actId="14100"/>
          <ac:picMkLst>
            <pc:docMk/>
            <pc:sldMk cId="3927198094" sldId="1955"/>
            <ac:picMk id="5" creationId="{AC1F608A-D027-80C8-A047-E87C92E5BBD7}"/>
          </ac:picMkLst>
        </pc:picChg>
      </pc:sldChg>
      <pc:sldChg chg="addSp delSp modSp add mod ord">
        <pc:chgData name="Willigen, R.F. van der (Rob)" userId="b43bdd62-7b82-48e9-86cd-c7c10e260c14" providerId="ADAL" clId="{77674F1E-7450-4296-955F-CD6BC04D2CD5}" dt="2023-09-25T15:46:30.997" v="1222"/>
        <pc:sldMkLst>
          <pc:docMk/>
          <pc:sldMk cId="1022086354" sldId="1956"/>
        </pc:sldMkLst>
        <pc:picChg chg="del">
          <ac:chgData name="Willigen, R.F. van der (Rob)" userId="b43bdd62-7b82-48e9-86cd-c7c10e260c14" providerId="ADAL" clId="{77674F1E-7450-4296-955F-CD6BC04D2CD5}" dt="2023-09-25T15:45:24.705" v="1213" actId="478"/>
          <ac:picMkLst>
            <pc:docMk/>
            <pc:sldMk cId="1022086354" sldId="1956"/>
            <ac:picMk id="3" creationId="{25F23065-7CF4-E2C7-2A36-AE91353BAD4E}"/>
          </ac:picMkLst>
        </pc:picChg>
        <pc:picChg chg="del">
          <ac:chgData name="Willigen, R.F. van der (Rob)" userId="b43bdd62-7b82-48e9-86cd-c7c10e260c14" providerId="ADAL" clId="{77674F1E-7450-4296-955F-CD6BC04D2CD5}" dt="2023-09-25T15:45:25.487" v="1214" actId="478"/>
          <ac:picMkLst>
            <pc:docMk/>
            <pc:sldMk cId="1022086354" sldId="1956"/>
            <ac:picMk id="4" creationId="{13B19A22-3664-525A-47EE-4A256D653CCD}"/>
          </ac:picMkLst>
        </pc:picChg>
        <pc:picChg chg="add mod">
          <ac:chgData name="Willigen, R.F. van der (Rob)" userId="b43bdd62-7b82-48e9-86cd-c7c10e260c14" providerId="ADAL" clId="{77674F1E-7450-4296-955F-CD6BC04D2CD5}" dt="2023-09-25T15:45:51.068" v="1216" actId="1076"/>
          <ac:picMkLst>
            <pc:docMk/>
            <pc:sldMk cId="1022086354" sldId="1956"/>
            <ac:picMk id="5" creationId="{E2240C8A-9446-7150-56B3-EB9F23B8EF77}"/>
          </ac:picMkLst>
        </pc:picChg>
        <pc:picChg chg="add mod">
          <ac:chgData name="Willigen, R.F. van der (Rob)" userId="b43bdd62-7b82-48e9-86cd-c7c10e260c14" providerId="ADAL" clId="{77674F1E-7450-4296-955F-CD6BC04D2CD5}" dt="2023-09-25T15:46:11.773" v="1218" actId="1076"/>
          <ac:picMkLst>
            <pc:docMk/>
            <pc:sldMk cId="1022086354" sldId="1956"/>
            <ac:picMk id="6" creationId="{6CA3A648-82F9-A836-692F-BF3E31E02B03}"/>
          </ac:picMkLst>
        </pc:picChg>
      </pc:sldChg>
      <pc:sldChg chg="add del">
        <pc:chgData name="Willigen, R.F. van der (Rob)" userId="b43bdd62-7b82-48e9-86cd-c7c10e260c14" providerId="ADAL" clId="{77674F1E-7450-4296-955F-CD6BC04D2CD5}" dt="2023-09-25T16:49:22.305" v="1275"/>
        <pc:sldMkLst>
          <pc:docMk/>
          <pc:sldMk cId="461535096" sldId="1957"/>
        </pc:sldMkLst>
      </pc:sldChg>
      <pc:sldChg chg="add del">
        <pc:chgData name="Willigen, R.F. van der (Rob)" userId="b43bdd62-7b82-48e9-86cd-c7c10e260c14" providerId="ADAL" clId="{77674F1E-7450-4296-955F-CD6BC04D2CD5}" dt="2023-09-25T16:51:45.785" v="1277" actId="47"/>
        <pc:sldMkLst>
          <pc:docMk/>
          <pc:sldMk cId="3583651987" sldId="1957"/>
        </pc:sldMkLst>
      </pc:sldChg>
      <pc:sldChg chg="add del">
        <pc:chgData name="Willigen, R.F. van der (Rob)" userId="b43bdd62-7b82-48e9-86cd-c7c10e260c14" providerId="ADAL" clId="{77674F1E-7450-4296-955F-CD6BC04D2CD5}" dt="2023-09-25T16:49:22.305" v="1275"/>
        <pc:sldMkLst>
          <pc:docMk/>
          <pc:sldMk cId="2025431826" sldId="1958"/>
        </pc:sldMkLst>
      </pc:sldChg>
      <pc:sldChg chg="add del">
        <pc:chgData name="Willigen, R.F. van der (Rob)" userId="b43bdd62-7b82-48e9-86cd-c7c10e260c14" providerId="ADAL" clId="{77674F1E-7450-4296-955F-CD6BC04D2CD5}" dt="2023-09-25T16:49:22.305" v="1275"/>
        <pc:sldMkLst>
          <pc:docMk/>
          <pc:sldMk cId="1731558518" sldId="1959"/>
        </pc:sldMkLst>
      </pc:sldChg>
      <pc:sldChg chg="add del">
        <pc:chgData name="Willigen, R.F. van der (Rob)" userId="b43bdd62-7b82-48e9-86cd-c7c10e260c14" providerId="ADAL" clId="{77674F1E-7450-4296-955F-CD6BC04D2CD5}" dt="2023-09-25T16:49:22.305" v="1275"/>
        <pc:sldMkLst>
          <pc:docMk/>
          <pc:sldMk cId="3583651987" sldId="1960"/>
        </pc:sldMkLst>
      </pc:sldChg>
      <pc:sldMasterChg chg="delSldLayout">
        <pc:chgData name="Willigen, R.F. van der (Rob)" userId="b43bdd62-7b82-48e9-86cd-c7c10e260c14" providerId="ADAL" clId="{77674F1E-7450-4296-955F-CD6BC04D2CD5}" dt="2023-09-25T09:19:12.167" v="62" actId="47"/>
        <pc:sldMasterMkLst>
          <pc:docMk/>
          <pc:sldMasterMk cId="2600388679" sldId="2147483667"/>
        </pc:sldMasterMkLst>
        <pc:sldLayoutChg chg="del">
          <pc:chgData name="Willigen, R.F. van der (Rob)" userId="b43bdd62-7b82-48e9-86cd-c7c10e260c14" providerId="ADAL" clId="{77674F1E-7450-4296-955F-CD6BC04D2CD5}" dt="2023-09-25T09:19:12.167" v="62" actId="47"/>
          <pc:sldLayoutMkLst>
            <pc:docMk/>
            <pc:sldMasterMk cId="2600388679" sldId="2147483667"/>
            <pc:sldLayoutMk cId="1947733424" sldId="2147483668"/>
          </pc:sldLayoutMkLst>
        </pc:sldLayoutChg>
      </pc:sldMasterChg>
    </pc:docChg>
  </pc:docChgLst>
  <pc:docChgLst>
    <pc:chgData name="Willigen, R.F. van der (Rob)" userId="b43bdd62-7b82-48e9-86cd-c7c10e260c14" providerId="ADAL" clId="{1A78EAD3-EE79-480D-B19D-8C0A37651AE7}"/>
    <pc:docChg chg="undo custSel addSld delSld modSld sldOrd">
      <pc:chgData name="Willigen, R.F. van der (Rob)" userId="b43bdd62-7b82-48e9-86cd-c7c10e260c14" providerId="ADAL" clId="{1A78EAD3-EE79-480D-B19D-8C0A37651AE7}" dt="2023-05-31T10:14:25.712" v="218" actId="207"/>
      <pc:docMkLst>
        <pc:docMk/>
      </pc:docMkLst>
      <pc:sldChg chg="del">
        <pc:chgData name="Willigen, R.F. van der (Rob)" userId="b43bdd62-7b82-48e9-86cd-c7c10e260c14" providerId="ADAL" clId="{1A78EAD3-EE79-480D-B19D-8C0A37651AE7}" dt="2023-05-31T09:52:27.838" v="39" actId="47"/>
        <pc:sldMkLst>
          <pc:docMk/>
          <pc:sldMk cId="0" sldId="261"/>
        </pc:sldMkLst>
      </pc:sldChg>
      <pc:sldChg chg="del">
        <pc:chgData name="Willigen, R.F. van der (Rob)" userId="b43bdd62-7b82-48e9-86cd-c7c10e260c14" providerId="ADAL" clId="{1A78EAD3-EE79-480D-B19D-8C0A37651AE7}" dt="2023-05-31T09:52:27.838" v="39" actId="47"/>
        <pc:sldMkLst>
          <pc:docMk/>
          <pc:sldMk cId="0" sldId="262"/>
        </pc:sldMkLst>
      </pc:sldChg>
      <pc:sldChg chg="add">
        <pc:chgData name="Willigen, R.F. van der (Rob)" userId="b43bdd62-7b82-48e9-86cd-c7c10e260c14" providerId="ADAL" clId="{1A78EAD3-EE79-480D-B19D-8C0A37651AE7}" dt="2023-05-31T09:52:47.146" v="40"/>
        <pc:sldMkLst>
          <pc:docMk/>
          <pc:sldMk cId="0" sldId="263"/>
        </pc:sldMkLst>
      </pc:sldChg>
      <pc:sldChg chg="del">
        <pc:chgData name="Willigen, R.F. van der (Rob)" userId="b43bdd62-7b82-48e9-86cd-c7c10e260c14" providerId="ADAL" clId="{1A78EAD3-EE79-480D-B19D-8C0A37651AE7}" dt="2023-05-31T09:51:51.350" v="38" actId="47"/>
        <pc:sldMkLst>
          <pc:docMk/>
          <pc:sldMk cId="911213409" sldId="263"/>
        </pc:sldMkLst>
      </pc:sldChg>
      <pc:sldChg chg="del">
        <pc:chgData name="Willigen, R.F. van der (Rob)" userId="b43bdd62-7b82-48e9-86cd-c7c10e260c14" providerId="ADAL" clId="{1A78EAD3-EE79-480D-B19D-8C0A37651AE7}" dt="2023-05-31T09:52:27.838" v="39" actId="47"/>
        <pc:sldMkLst>
          <pc:docMk/>
          <pc:sldMk cId="0" sldId="264"/>
        </pc:sldMkLst>
      </pc:sldChg>
      <pc:sldChg chg="del">
        <pc:chgData name="Willigen, R.F. van der (Rob)" userId="b43bdd62-7b82-48e9-86cd-c7c10e260c14" providerId="ADAL" clId="{1A78EAD3-EE79-480D-B19D-8C0A37651AE7}" dt="2023-05-31T09:52:27.838" v="39" actId="47"/>
        <pc:sldMkLst>
          <pc:docMk/>
          <pc:sldMk cId="0" sldId="265"/>
        </pc:sldMkLst>
      </pc:sldChg>
      <pc:sldChg chg="del">
        <pc:chgData name="Willigen, R.F. van der (Rob)" userId="b43bdd62-7b82-48e9-86cd-c7c10e260c14" providerId="ADAL" clId="{1A78EAD3-EE79-480D-B19D-8C0A37651AE7}" dt="2023-05-31T09:52:27.838" v="39" actId="47"/>
        <pc:sldMkLst>
          <pc:docMk/>
          <pc:sldMk cId="0" sldId="266"/>
        </pc:sldMkLst>
      </pc:sldChg>
      <pc:sldChg chg="del">
        <pc:chgData name="Willigen, R.F. van der (Rob)" userId="b43bdd62-7b82-48e9-86cd-c7c10e260c14" providerId="ADAL" clId="{1A78EAD3-EE79-480D-B19D-8C0A37651AE7}" dt="2023-05-31T09:52:27.838" v="39" actId="47"/>
        <pc:sldMkLst>
          <pc:docMk/>
          <pc:sldMk cId="0" sldId="267"/>
        </pc:sldMkLst>
      </pc:sldChg>
      <pc:sldChg chg="add">
        <pc:chgData name="Willigen, R.F. van der (Rob)" userId="b43bdd62-7b82-48e9-86cd-c7c10e260c14" providerId="ADAL" clId="{1A78EAD3-EE79-480D-B19D-8C0A37651AE7}" dt="2023-05-31T09:52:47.146" v="40"/>
        <pc:sldMkLst>
          <pc:docMk/>
          <pc:sldMk cId="0" sldId="272"/>
        </pc:sldMkLst>
      </pc:sldChg>
      <pc:sldChg chg="add">
        <pc:chgData name="Willigen, R.F. van der (Rob)" userId="b43bdd62-7b82-48e9-86cd-c7c10e260c14" providerId="ADAL" clId="{1A78EAD3-EE79-480D-B19D-8C0A37651AE7}" dt="2023-05-31T10:04:28.173" v="137"/>
        <pc:sldMkLst>
          <pc:docMk/>
          <pc:sldMk cId="0" sldId="273"/>
        </pc:sldMkLst>
      </pc:sldChg>
      <pc:sldChg chg="add">
        <pc:chgData name="Willigen, R.F. van der (Rob)" userId="b43bdd62-7b82-48e9-86cd-c7c10e260c14" providerId="ADAL" clId="{1A78EAD3-EE79-480D-B19D-8C0A37651AE7}" dt="2023-05-31T09:52:47.146" v="40"/>
        <pc:sldMkLst>
          <pc:docMk/>
          <pc:sldMk cId="0" sldId="274"/>
        </pc:sldMkLst>
      </pc:sldChg>
      <pc:sldChg chg="add">
        <pc:chgData name="Willigen, R.F. van der (Rob)" userId="b43bdd62-7b82-48e9-86cd-c7c10e260c14" providerId="ADAL" clId="{1A78EAD3-EE79-480D-B19D-8C0A37651AE7}" dt="2023-05-31T09:52:47.146" v="40"/>
        <pc:sldMkLst>
          <pc:docMk/>
          <pc:sldMk cId="761170949" sldId="309"/>
        </pc:sldMkLst>
      </pc:sldChg>
      <pc:sldChg chg="add">
        <pc:chgData name="Willigen, R.F. van der (Rob)" userId="b43bdd62-7b82-48e9-86cd-c7c10e260c14" providerId="ADAL" clId="{1A78EAD3-EE79-480D-B19D-8C0A37651AE7}" dt="2023-05-31T09:52:47.146" v="40"/>
        <pc:sldMkLst>
          <pc:docMk/>
          <pc:sldMk cId="80034838" sldId="317"/>
        </pc:sldMkLst>
      </pc:sldChg>
      <pc:sldChg chg="add">
        <pc:chgData name="Willigen, R.F. van der (Rob)" userId="b43bdd62-7b82-48e9-86cd-c7c10e260c14" providerId="ADAL" clId="{1A78EAD3-EE79-480D-B19D-8C0A37651AE7}" dt="2023-05-31T09:52:47.146" v="40"/>
        <pc:sldMkLst>
          <pc:docMk/>
          <pc:sldMk cId="4244092431" sldId="318"/>
        </pc:sldMkLst>
      </pc:sldChg>
      <pc:sldChg chg="add">
        <pc:chgData name="Willigen, R.F. van der (Rob)" userId="b43bdd62-7b82-48e9-86cd-c7c10e260c14" providerId="ADAL" clId="{1A78EAD3-EE79-480D-B19D-8C0A37651AE7}" dt="2023-05-31T09:52:47.146" v="40"/>
        <pc:sldMkLst>
          <pc:docMk/>
          <pc:sldMk cId="964767604" sldId="320"/>
        </pc:sldMkLst>
      </pc:sldChg>
      <pc:sldChg chg="add">
        <pc:chgData name="Willigen, R.F. van der (Rob)" userId="b43bdd62-7b82-48e9-86cd-c7c10e260c14" providerId="ADAL" clId="{1A78EAD3-EE79-480D-B19D-8C0A37651AE7}" dt="2023-05-31T10:05:43.837" v="138"/>
        <pc:sldMkLst>
          <pc:docMk/>
          <pc:sldMk cId="2333422211" sldId="331"/>
        </pc:sldMkLst>
      </pc:sldChg>
      <pc:sldChg chg="add">
        <pc:chgData name="Willigen, R.F. van der (Rob)" userId="b43bdd62-7b82-48e9-86cd-c7c10e260c14" providerId="ADAL" clId="{1A78EAD3-EE79-480D-B19D-8C0A37651AE7}" dt="2023-05-31T10:04:28.173" v="137"/>
        <pc:sldMkLst>
          <pc:docMk/>
          <pc:sldMk cId="10166007" sldId="333"/>
        </pc:sldMkLst>
      </pc:sldChg>
      <pc:sldChg chg="add">
        <pc:chgData name="Willigen, R.F. van der (Rob)" userId="b43bdd62-7b82-48e9-86cd-c7c10e260c14" providerId="ADAL" clId="{1A78EAD3-EE79-480D-B19D-8C0A37651AE7}" dt="2023-05-31T10:04:28.173" v="137"/>
        <pc:sldMkLst>
          <pc:docMk/>
          <pc:sldMk cId="4168243155" sldId="335"/>
        </pc:sldMkLst>
      </pc:sldChg>
      <pc:sldChg chg="add">
        <pc:chgData name="Willigen, R.F. van der (Rob)" userId="b43bdd62-7b82-48e9-86cd-c7c10e260c14" providerId="ADAL" clId="{1A78EAD3-EE79-480D-B19D-8C0A37651AE7}" dt="2023-05-31T10:04:28.173" v="137"/>
        <pc:sldMkLst>
          <pc:docMk/>
          <pc:sldMk cId="2589302534" sldId="336"/>
        </pc:sldMkLst>
      </pc:sldChg>
      <pc:sldChg chg="add">
        <pc:chgData name="Willigen, R.F. van der (Rob)" userId="b43bdd62-7b82-48e9-86cd-c7c10e260c14" providerId="ADAL" clId="{1A78EAD3-EE79-480D-B19D-8C0A37651AE7}" dt="2023-05-31T10:04:28.173" v="137"/>
        <pc:sldMkLst>
          <pc:docMk/>
          <pc:sldMk cId="2905509297" sldId="337"/>
        </pc:sldMkLst>
      </pc:sldChg>
      <pc:sldChg chg="add">
        <pc:chgData name="Willigen, R.F. van der (Rob)" userId="b43bdd62-7b82-48e9-86cd-c7c10e260c14" providerId="ADAL" clId="{1A78EAD3-EE79-480D-B19D-8C0A37651AE7}" dt="2023-05-31T09:52:47.146" v="40"/>
        <pc:sldMkLst>
          <pc:docMk/>
          <pc:sldMk cId="207833079" sldId="338"/>
        </pc:sldMkLst>
      </pc:sldChg>
      <pc:sldChg chg="add">
        <pc:chgData name="Willigen, R.F. van der (Rob)" userId="b43bdd62-7b82-48e9-86cd-c7c10e260c14" providerId="ADAL" clId="{1A78EAD3-EE79-480D-B19D-8C0A37651AE7}" dt="2023-05-31T10:04:28.173" v="137"/>
        <pc:sldMkLst>
          <pc:docMk/>
          <pc:sldMk cId="688452288" sldId="341"/>
        </pc:sldMkLst>
      </pc:sldChg>
      <pc:sldChg chg="add">
        <pc:chgData name="Willigen, R.F. van der (Rob)" userId="b43bdd62-7b82-48e9-86cd-c7c10e260c14" providerId="ADAL" clId="{1A78EAD3-EE79-480D-B19D-8C0A37651AE7}" dt="2023-05-31T09:52:47.146" v="40"/>
        <pc:sldMkLst>
          <pc:docMk/>
          <pc:sldMk cId="2688798273" sldId="343"/>
        </pc:sldMkLst>
      </pc:sldChg>
      <pc:sldChg chg="add">
        <pc:chgData name="Willigen, R.F. van der (Rob)" userId="b43bdd62-7b82-48e9-86cd-c7c10e260c14" providerId="ADAL" clId="{1A78EAD3-EE79-480D-B19D-8C0A37651AE7}" dt="2023-05-31T10:04:28.173" v="137"/>
        <pc:sldMkLst>
          <pc:docMk/>
          <pc:sldMk cId="1019299220" sldId="344"/>
        </pc:sldMkLst>
      </pc:sldChg>
      <pc:sldChg chg="add">
        <pc:chgData name="Willigen, R.F. van der (Rob)" userId="b43bdd62-7b82-48e9-86cd-c7c10e260c14" providerId="ADAL" clId="{1A78EAD3-EE79-480D-B19D-8C0A37651AE7}" dt="2023-05-31T09:52:47.146" v="40"/>
        <pc:sldMkLst>
          <pc:docMk/>
          <pc:sldMk cId="0" sldId="345"/>
        </pc:sldMkLst>
      </pc:sldChg>
      <pc:sldChg chg="del">
        <pc:chgData name="Willigen, R.F. van der (Rob)" userId="b43bdd62-7b82-48e9-86cd-c7c10e260c14" providerId="ADAL" clId="{1A78EAD3-EE79-480D-B19D-8C0A37651AE7}" dt="2023-05-31T09:51:51.350" v="38" actId="47"/>
        <pc:sldMkLst>
          <pc:docMk/>
          <pc:sldMk cId="3467702386" sldId="389"/>
        </pc:sldMkLst>
      </pc:sldChg>
      <pc:sldChg chg="del">
        <pc:chgData name="Willigen, R.F. van der (Rob)" userId="b43bdd62-7b82-48e9-86cd-c7c10e260c14" providerId="ADAL" clId="{1A78EAD3-EE79-480D-B19D-8C0A37651AE7}" dt="2023-05-31T09:52:27.838" v="39" actId="47"/>
        <pc:sldMkLst>
          <pc:docMk/>
          <pc:sldMk cId="2082146471" sldId="713"/>
        </pc:sldMkLst>
      </pc:sldChg>
      <pc:sldChg chg="del">
        <pc:chgData name="Willigen, R.F. van der (Rob)" userId="b43bdd62-7b82-48e9-86cd-c7c10e260c14" providerId="ADAL" clId="{1A78EAD3-EE79-480D-B19D-8C0A37651AE7}" dt="2023-05-31T09:52:27.838" v="39" actId="47"/>
        <pc:sldMkLst>
          <pc:docMk/>
          <pc:sldMk cId="3037772844" sldId="1193"/>
        </pc:sldMkLst>
      </pc:sldChg>
      <pc:sldChg chg="del">
        <pc:chgData name="Willigen, R.F. van der (Rob)" userId="b43bdd62-7b82-48e9-86cd-c7c10e260c14" providerId="ADAL" clId="{1A78EAD3-EE79-480D-B19D-8C0A37651AE7}" dt="2023-05-31T09:51:51.350" v="38" actId="47"/>
        <pc:sldMkLst>
          <pc:docMk/>
          <pc:sldMk cId="4107736301" sldId="1414"/>
        </pc:sldMkLst>
      </pc:sldChg>
      <pc:sldChg chg="del">
        <pc:chgData name="Willigen, R.F. van der (Rob)" userId="b43bdd62-7b82-48e9-86cd-c7c10e260c14" providerId="ADAL" clId="{1A78EAD3-EE79-480D-B19D-8C0A37651AE7}" dt="2023-05-31T09:51:51.350" v="38" actId="47"/>
        <pc:sldMkLst>
          <pc:docMk/>
          <pc:sldMk cId="1780487310" sldId="1416"/>
        </pc:sldMkLst>
      </pc:sldChg>
      <pc:sldChg chg="del">
        <pc:chgData name="Willigen, R.F. van der (Rob)" userId="b43bdd62-7b82-48e9-86cd-c7c10e260c14" providerId="ADAL" clId="{1A78EAD3-EE79-480D-B19D-8C0A37651AE7}" dt="2023-05-31T09:51:51.350" v="38" actId="47"/>
        <pc:sldMkLst>
          <pc:docMk/>
          <pc:sldMk cId="77957718" sldId="1433"/>
        </pc:sldMkLst>
      </pc:sldChg>
      <pc:sldChg chg="del">
        <pc:chgData name="Willigen, R.F. van der (Rob)" userId="b43bdd62-7b82-48e9-86cd-c7c10e260c14" providerId="ADAL" clId="{1A78EAD3-EE79-480D-B19D-8C0A37651AE7}" dt="2023-05-31T09:51:51.350" v="38" actId="47"/>
        <pc:sldMkLst>
          <pc:docMk/>
          <pc:sldMk cId="975362676" sldId="1435"/>
        </pc:sldMkLst>
      </pc:sldChg>
      <pc:sldChg chg="del">
        <pc:chgData name="Willigen, R.F. van der (Rob)" userId="b43bdd62-7b82-48e9-86cd-c7c10e260c14" providerId="ADAL" clId="{1A78EAD3-EE79-480D-B19D-8C0A37651AE7}" dt="2023-05-31T09:51:51.350" v="38" actId="47"/>
        <pc:sldMkLst>
          <pc:docMk/>
          <pc:sldMk cId="1984297888" sldId="1442"/>
        </pc:sldMkLst>
      </pc:sldChg>
      <pc:sldChg chg="addSp modSp mod">
        <pc:chgData name="Willigen, R.F. van der (Rob)" userId="b43bdd62-7b82-48e9-86cd-c7c10e260c14" providerId="ADAL" clId="{1A78EAD3-EE79-480D-B19D-8C0A37651AE7}" dt="2023-05-31T10:14:25.712" v="218" actId="207"/>
        <pc:sldMkLst>
          <pc:docMk/>
          <pc:sldMk cId="454509505" sldId="1445"/>
        </pc:sldMkLst>
        <pc:spChg chg="add mod">
          <ac:chgData name="Willigen, R.F. van der (Rob)" userId="b43bdd62-7b82-48e9-86cd-c7c10e260c14" providerId="ADAL" clId="{1A78EAD3-EE79-480D-B19D-8C0A37651AE7}" dt="2023-05-31T10:14:25.712" v="218" actId="207"/>
          <ac:spMkLst>
            <pc:docMk/>
            <pc:sldMk cId="454509505" sldId="1445"/>
            <ac:spMk id="2" creationId="{C7454B00-DC2E-E409-5E22-645778509EE1}"/>
          </ac:spMkLst>
        </pc:spChg>
        <pc:spChg chg="mod">
          <ac:chgData name="Willigen, R.F. van der (Rob)" userId="b43bdd62-7b82-48e9-86cd-c7c10e260c14" providerId="ADAL" clId="{1A78EAD3-EE79-480D-B19D-8C0A37651AE7}" dt="2023-05-31T10:01:10.123" v="122"/>
          <ac:spMkLst>
            <pc:docMk/>
            <pc:sldMk cId="454509505" sldId="1445"/>
            <ac:spMk id="3" creationId="{4AB6C803-3533-2D41-8DFA-84F26FBA5A79}"/>
          </ac:spMkLst>
        </pc:spChg>
        <pc:spChg chg="mod">
          <ac:chgData name="Willigen, R.F. van der (Rob)" userId="b43bdd62-7b82-48e9-86cd-c7c10e260c14" providerId="ADAL" clId="{1A78EAD3-EE79-480D-B19D-8C0A37651AE7}" dt="2023-05-31T09:48:00.160" v="37" actId="20577"/>
          <ac:spMkLst>
            <pc:docMk/>
            <pc:sldMk cId="454509505" sldId="1445"/>
            <ac:spMk id="11" creationId="{FA0B4F31-DD84-46B1-AF5E-F3EEF4B3B3C0}"/>
          </ac:spMkLst>
        </pc:spChg>
      </pc:sldChg>
      <pc:sldChg chg="del">
        <pc:chgData name="Willigen, R.F. van der (Rob)" userId="b43bdd62-7b82-48e9-86cd-c7c10e260c14" providerId="ADAL" clId="{1A78EAD3-EE79-480D-B19D-8C0A37651AE7}" dt="2023-05-31T09:51:51.350" v="38" actId="47"/>
        <pc:sldMkLst>
          <pc:docMk/>
          <pc:sldMk cId="3989845444" sldId="1553"/>
        </pc:sldMkLst>
      </pc:sldChg>
      <pc:sldChg chg="add del">
        <pc:chgData name="Willigen, R.F. van der (Rob)" userId="b43bdd62-7b82-48e9-86cd-c7c10e260c14" providerId="ADAL" clId="{1A78EAD3-EE79-480D-B19D-8C0A37651AE7}" dt="2023-05-31T09:58:02.228" v="53"/>
        <pc:sldMkLst>
          <pc:docMk/>
          <pc:sldMk cId="2468372520" sldId="1559"/>
        </pc:sldMkLst>
      </pc:sldChg>
      <pc:sldChg chg="del">
        <pc:chgData name="Willigen, R.F. van der (Rob)" userId="b43bdd62-7b82-48e9-86cd-c7c10e260c14" providerId="ADAL" clId="{1A78EAD3-EE79-480D-B19D-8C0A37651AE7}" dt="2023-05-31T09:51:51.350" v="38" actId="47"/>
        <pc:sldMkLst>
          <pc:docMk/>
          <pc:sldMk cId="4076308149" sldId="1560"/>
        </pc:sldMkLst>
      </pc:sldChg>
      <pc:sldChg chg="del">
        <pc:chgData name="Willigen, R.F. van der (Rob)" userId="b43bdd62-7b82-48e9-86cd-c7c10e260c14" providerId="ADAL" clId="{1A78EAD3-EE79-480D-B19D-8C0A37651AE7}" dt="2023-05-31T09:51:51.350" v="38" actId="47"/>
        <pc:sldMkLst>
          <pc:docMk/>
          <pc:sldMk cId="1156080834" sldId="1564"/>
        </pc:sldMkLst>
      </pc:sldChg>
      <pc:sldChg chg="add">
        <pc:chgData name="Willigen, R.F. van der (Rob)" userId="b43bdd62-7b82-48e9-86cd-c7c10e260c14" providerId="ADAL" clId="{1A78EAD3-EE79-480D-B19D-8C0A37651AE7}" dt="2023-05-31T10:04:28.173" v="137"/>
        <pc:sldMkLst>
          <pc:docMk/>
          <pc:sldMk cId="2051879349" sldId="1569"/>
        </pc:sldMkLst>
      </pc:sldChg>
      <pc:sldChg chg="add">
        <pc:chgData name="Willigen, R.F. van der (Rob)" userId="b43bdd62-7b82-48e9-86cd-c7c10e260c14" providerId="ADAL" clId="{1A78EAD3-EE79-480D-B19D-8C0A37651AE7}" dt="2023-05-31T10:04:28.173" v="137"/>
        <pc:sldMkLst>
          <pc:docMk/>
          <pc:sldMk cId="341699425" sldId="1575"/>
        </pc:sldMkLst>
      </pc:sldChg>
      <pc:sldChg chg="del">
        <pc:chgData name="Willigen, R.F. van der (Rob)" userId="b43bdd62-7b82-48e9-86cd-c7c10e260c14" providerId="ADAL" clId="{1A78EAD3-EE79-480D-B19D-8C0A37651AE7}" dt="2023-05-31T09:52:27.838" v="39" actId="47"/>
        <pc:sldMkLst>
          <pc:docMk/>
          <pc:sldMk cId="2999699663" sldId="1578"/>
        </pc:sldMkLst>
      </pc:sldChg>
      <pc:sldChg chg="del">
        <pc:chgData name="Willigen, R.F. van der (Rob)" userId="b43bdd62-7b82-48e9-86cd-c7c10e260c14" providerId="ADAL" clId="{1A78EAD3-EE79-480D-B19D-8C0A37651AE7}" dt="2023-05-31T09:51:51.350" v="38" actId="47"/>
        <pc:sldMkLst>
          <pc:docMk/>
          <pc:sldMk cId="1691338233" sldId="1586"/>
        </pc:sldMkLst>
      </pc:sldChg>
      <pc:sldChg chg="del">
        <pc:chgData name="Willigen, R.F. van der (Rob)" userId="b43bdd62-7b82-48e9-86cd-c7c10e260c14" providerId="ADAL" clId="{1A78EAD3-EE79-480D-B19D-8C0A37651AE7}" dt="2023-05-31T09:51:51.350" v="38" actId="47"/>
        <pc:sldMkLst>
          <pc:docMk/>
          <pc:sldMk cId="206633739" sldId="1588"/>
        </pc:sldMkLst>
      </pc:sldChg>
      <pc:sldChg chg="add">
        <pc:chgData name="Willigen, R.F. van der (Rob)" userId="b43bdd62-7b82-48e9-86cd-c7c10e260c14" providerId="ADAL" clId="{1A78EAD3-EE79-480D-B19D-8C0A37651AE7}" dt="2023-05-31T10:04:28.173" v="137"/>
        <pc:sldMkLst>
          <pc:docMk/>
          <pc:sldMk cId="2544793323" sldId="1681"/>
        </pc:sldMkLst>
      </pc:sldChg>
      <pc:sldChg chg="del">
        <pc:chgData name="Willigen, R.F. van der (Rob)" userId="b43bdd62-7b82-48e9-86cd-c7c10e260c14" providerId="ADAL" clId="{1A78EAD3-EE79-480D-B19D-8C0A37651AE7}" dt="2023-05-31T09:51:51.350" v="38" actId="47"/>
        <pc:sldMkLst>
          <pc:docMk/>
          <pc:sldMk cId="1917892889" sldId="1693"/>
        </pc:sldMkLst>
      </pc:sldChg>
      <pc:sldChg chg="del">
        <pc:chgData name="Willigen, R.F. van der (Rob)" userId="b43bdd62-7b82-48e9-86cd-c7c10e260c14" providerId="ADAL" clId="{1A78EAD3-EE79-480D-B19D-8C0A37651AE7}" dt="2023-05-31T09:52:27.838" v="39" actId="47"/>
        <pc:sldMkLst>
          <pc:docMk/>
          <pc:sldMk cId="3303766824" sldId="1695"/>
        </pc:sldMkLst>
      </pc:sldChg>
      <pc:sldChg chg="add del">
        <pc:chgData name="Willigen, R.F. van der (Rob)" userId="b43bdd62-7b82-48e9-86cd-c7c10e260c14" providerId="ADAL" clId="{1A78EAD3-EE79-480D-B19D-8C0A37651AE7}" dt="2023-05-31T10:04:28.173" v="137"/>
        <pc:sldMkLst>
          <pc:docMk/>
          <pc:sldMk cId="1177767567" sldId="1696"/>
        </pc:sldMkLst>
      </pc:sldChg>
      <pc:sldChg chg="del">
        <pc:chgData name="Willigen, R.F. van der (Rob)" userId="b43bdd62-7b82-48e9-86cd-c7c10e260c14" providerId="ADAL" clId="{1A78EAD3-EE79-480D-B19D-8C0A37651AE7}" dt="2023-05-31T09:51:51.350" v="38" actId="47"/>
        <pc:sldMkLst>
          <pc:docMk/>
          <pc:sldMk cId="949839666" sldId="1711"/>
        </pc:sldMkLst>
      </pc:sldChg>
      <pc:sldChg chg="del">
        <pc:chgData name="Willigen, R.F. van der (Rob)" userId="b43bdd62-7b82-48e9-86cd-c7c10e260c14" providerId="ADAL" clId="{1A78EAD3-EE79-480D-B19D-8C0A37651AE7}" dt="2023-05-31T09:51:51.350" v="38" actId="47"/>
        <pc:sldMkLst>
          <pc:docMk/>
          <pc:sldMk cId="924760860" sldId="1712"/>
        </pc:sldMkLst>
      </pc:sldChg>
      <pc:sldChg chg="del">
        <pc:chgData name="Willigen, R.F. van der (Rob)" userId="b43bdd62-7b82-48e9-86cd-c7c10e260c14" providerId="ADAL" clId="{1A78EAD3-EE79-480D-B19D-8C0A37651AE7}" dt="2023-05-31T09:51:51.350" v="38" actId="47"/>
        <pc:sldMkLst>
          <pc:docMk/>
          <pc:sldMk cId="2135213992" sldId="1714"/>
        </pc:sldMkLst>
      </pc:sldChg>
      <pc:sldChg chg="del">
        <pc:chgData name="Willigen, R.F. van der (Rob)" userId="b43bdd62-7b82-48e9-86cd-c7c10e260c14" providerId="ADAL" clId="{1A78EAD3-EE79-480D-B19D-8C0A37651AE7}" dt="2023-05-31T09:51:51.350" v="38" actId="47"/>
        <pc:sldMkLst>
          <pc:docMk/>
          <pc:sldMk cId="3609136816" sldId="1739"/>
        </pc:sldMkLst>
      </pc:sldChg>
      <pc:sldChg chg="del">
        <pc:chgData name="Willigen, R.F. van der (Rob)" userId="b43bdd62-7b82-48e9-86cd-c7c10e260c14" providerId="ADAL" clId="{1A78EAD3-EE79-480D-B19D-8C0A37651AE7}" dt="2023-05-31T09:51:51.350" v="38" actId="47"/>
        <pc:sldMkLst>
          <pc:docMk/>
          <pc:sldMk cId="1789916888" sldId="1748"/>
        </pc:sldMkLst>
      </pc:sldChg>
      <pc:sldChg chg="del">
        <pc:chgData name="Willigen, R.F. van der (Rob)" userId="b43bdd62-7b82-48e9-86cd-c7c10e260c14" providerId="ADAL" clId="{1A78EAD3-EE79-480D-B19D-8C0A37651AE7}" dt="2023-05-31T09:51:51.350" v="38" actId="47"/>
        <pc:sldMkLst>
          <pc:docMk/>
          <pc:sldMk cId="2847797237" sldId="1752"/>
        </pc:sldMkLst>
      </pc:sldChg>
      <pc:sldChg chg="add del">
        <pc:chgData name="Willigen, R.F. van der (Rob)" userId="b43bdd62-7b82-48e9-86cd-c7c10e260c14" providerId="ADAL" clId="{1A78EAD3-EE79-480D-B19D-8C0A37651AE7}" dt="2023-05-31T09:58:02.228" v="53"/>
        <pc:sldMkLst>
          <pc:docMk/>
          <pc:sldMk cId="3664189876" sldId="1755"/>
        </pc:sldMkLst>
      </pc:sldChg>
      <pc:sldChg chg="del">
        <pc:chgData name="Willigen, R.F. van der (Rob)" userId="b43bdd62-7b82-48e9-86cd-c7c10e260c14" providerId="ADAL" clId="{1A78EAD3-EE79-480D-B19D-8C0A37651AE7}" dt="2023-05-31T09:51:51.350" v="38" actId="47"/>
        <pc:sldMkLst>
          <pc:docMk/>
          <pc:sldMk cId="1227712268" sldId="1756"/>
        </pc:sldMkLst>
      </pc:sldChg>
      <pc:sldChg chg="add">
        <pc:chgData name="Willigen, R.F. van der (Rob)" userId="b43bdd62-7b82-48e9-86cd-c7c10e260c14" providerId="ADAL" clId="{1A78EAD3-EE79-480D-B19D-8C0A37651AE7}" dt="2023-05-31T10:04:28.173" v="137"/>
        <pc:sldMkLst>
          <pc:docMk/>
          <pc:sldMk cId="2091609229" sldId="1756"/>
        </pc:sldMkLst>
      </pc:sldChg>
      <pc:sldChg chg="del">
        <pc:chgData name="Willigen, R.F. van der (Rob)" userId="b43bdd62-7b82-48e9-86cd-c7c10e260c14" providerId="ADAL" clId="{1A78EAD3-EE79-480D-B19D-8C0A37651AE7}" dt="2023-05-31T09:51:51.350" v="38" actId="47"/>
        <pc:sldMkLst>
          <pc:docMk/>
          <pc:sldMk cId="1029851211" sldId="1757"/>
        </pc:sldMkLst>
      </pc:sldChg>
      <pc:sldChg chg="del">
        <pc:chgData name="Willigen, R.F. van der (Rob)" userId="b43bdd62-7b82-48e9-86cd-c7c10e260c14" providerId="ADAL" clId="{1A78EAD3-EE79-480D-B19D-8C0A37651AE7}" dt="2023-05-31T09:51:51.350" v="38" actId="47"/>
        <pc:sldMkLst>
          <pc:docMk/>
          <pc:sldMk cId="417864160" sldId="1758"/>
        </pc:sldMkLst>
      </pc:sldChg>
      <pc:sldChg chg="add">
        <pc:chgData name="Willigen, R.F. van der (Rob)" userId="b43bdd62-7b82-48e9-86cd-c7c10e260c14" providerId="ADAL" clId="{1A78EAD3-EE79-480D-B19D-8C0A37651AE7}" dt="2023-05-31T09:52:47.146" v="40"/>
        <pc:sldMkLst>
          <pc:docMk/>
          <pc:sldMk cId="743083392" sldId="1758"/>
        </pc:sldMkLst>
      </pc:sldChg>
      <pc:sldChg chg="del">
        <pc:chgData name="Willigen, R.F. van der (Rob)" userId="b43bdd62-7b82-48e9-86cd-c7c10e260c14" providerId="ADAL" clId="{1A78EAD3-EE79-480D-B19D-8C0A37651AE7}" dt="2023-05-31T09:51:51.350" v="38" actId="47"/>
        <pc:sldMkLst>
          <pc:docMk/>
          <pc:sldMk cId="2011712980" sldId="1760"/>
        </pc:sldMkLst>
      </pc:sldChg>
      <pc:sldChg chg="add">
        <pc:chgData name="Willigen, R.F. van der (Rob)" userId="b43bdd62-7b82-48e9-86cd-c7c10e260c14" providerId="ADAL" clId="{1A78EAD3-EE79-480D-B19D-8C0A37651AE7}" dt="2023-05-31T10:04:28.173" v="137"/>
        <pc:sldMkLst>
          <pc:docMk/>
          <pc:sldMk cId="1850199346" sldId="1762"/>
        </pc:sldMkLst>
      </pc:sldChg>
      <pc:sldChg chg="del">
        <pc:chgData name="Willigen, R.F. van der (Rob)" userId="b43bdd62-7b82-48e9-86cd-c7c10e260c14" providerId="ADAL" clId="{1A78EAD3-EE79-480D-B19D-8C0A37651AE7}" dt="2023-05-31T09:51:51.350" v="38" actId="47"/>
        <pc:sldMkLst>
          <pc:docMk/>
          <pc:sldMk cId="2434752152" sldId="1762"/>
        </pc:sldMkLst>
      </pc:sldChg>
      <pc:sldChg chg="del">
        <pc:chgData name="Willigen, R.F. van der (Rob)" userId="b43bdd62-7b82-48e9-86cd-c7c10e260c14" providerId="ADAL" clId="{1A78EAD3-EE79-480D-B19D-8C0A37651AE7}" dt="2023-05-31T09:51:51.350" v="38" actId="47"/>
        <pc:sldMkLst>
          <pc:docMk/>
          <pc:sldMk cId="1594947579" sldId="1763"/>
        </pc:sldMkLst>
      </pc:sldChg>
      <pc:sldChg chg="del">
        <pc:chgData name="Willigen, R.F. van der (Rob)" userId="b43bdd62-7b82-48e9-86cd-c7c10e260c14" providerId="ADAL" clId="{1A78EAD3-EE79-480D-B19D-8C0A37651AE7}" dt="2023-05-31T09:51:51.350" v="38" actId="47"/>
        <pc:sldMkLst>
          <pc:docMk/>
          <pc:sldMk cId="2459458229" sldId="1764"/>
        </pc:sldMkLst>
      </pc:sldChg>
      <pc:sldChg chg="add">
        <pc:chgData name="Willigen, R.F. van der (Rob)" userId="b43bdd62-7b82-48e9-86cd-c7c10e260c14" providerId="ADAL" clId="{1A78EAD3-EE79-480D-B19D-8C0A37651AE7}" dt="2023-05-31T10:04:28.173" v="137"/>
        <pc:sldMkLst>
          <pc:docMk/>
          <pc:sldMk cId="1323847348" sldId="1765"/>
        </pc:sldMkLst>
      </pc:sldChg>
      <pc:sldChg chg="del">
        <pc:chgData name="Willigen, R.F. van der (Rob)" userId="b43bdd62-7b82-48e9-86cd-c7c10e260c14" providerId="ADAL" clId="{1A78EAD3-EE79-480D-B19D-8C0A37651AE7}" dt="2023-05-31T09:51:51.350" v="38" actId="47"/>
        <pc:sldMkLst>
          <pc:docMk/>
          <pc:sldMk cId="4066503860" sldId="1765"/>
        </pc:sldMkLst>
      </pc:sldChg>
      <pc:sldChg chg="del">
        <pc:chgData name="Willigen, R.F. van der (Rob)" userId="b43bdd62-7b82-48e9-86cd-c7c10e260c14" providerId="ADAL" clId="{1A78EAD3-EE79-480D-B19D-8C0A37651AE7}" dt="2023-05-31T09:51:51.350" v="38" actId="47"/>
        <pc:sldMkLst>
          <pc:docMk/>
          <pc:sldMk cId="539812803" sldId="1766"/>
        </pc:sldMkLst>
      </pc:sldChg>
      <pc:sldChg chg="add">
        <pc:chgData name="Willigen, R.F. van der (Rob)" userId="b43bdd62-7b82-48e9-86cd-c7c10e260c14" providerId="ADAL" clId="{1A78EAD3-EE79-480D-B19D-8C0A37651AE7}" dt="2023-05-31T10:04:28.173" v="137"/>
        <pc:sldMkLst>
          <pc:docMk/>
          <pc:sldMk cId="1325821896" sldId="1766"/>
        </pc:sldMkLst>
      </pc:sldChg>
      <pc:sldChg chg="del">
        <pc:chgData name="Willigen, R.F. van der (Rob)" userId="b43bdd62-7b82-48e9-86cd-c7c10e260c14" providerId="ADAL" clId="{1A78EAD3-EE79-480D-B19D-8C0A37651AE7}" dt="2023-05-31T09:51:51.350" v="38" actId="47"/>
        <pc:sldMkLst>
          <pc:docMk/>
          <pc:sldMk cId="3895755449" sldId="1768"/>
        </pc:sldMkLst>
      </pc:sldChg>
      <pc:sldChg chg="del">
        <pc:chgData name="Willigen, R.F. van der (Rob)" userId="b43bdd62-7b82-48e9-86cd-c7c10e260c14" providerId="ADAL" clId="{1A78EAD3-EE79-480D-B19D-8C0A37651AE7}" dt="2023-05-31T09:51:51.350" v="38" actId="47"/>
        <pc:sldMkLst>
          <pc:docMk/>
          <pc:sldMk cId="1217237543" sldId="1769"/>
        </pc:sldMkLst>
      </pc:sldChg>
      <pc:sldChg chg="add del">
        <pc:chgData name="Willigen, R.F. van der (Rob)" userId="b43bdd62-7b82-48e9-86cd-c7c10e260c14" providerId="ADAL" clId="{1A78EAD3-EE79-480D-B19D-8C0A37651AE7}" dt="2023-05-31T09:54:40.120" v="45" actId="47"/>
        <pc:sldMkLst>
          <pc:docMk/>
          <pc:sldMk cId="1355762504" sldId="1769"/>
        </pc:sldMkLst>
      </pc:sldChg>
      <pc:sldChg chg="del">
        <pc:chgData name="Willigen, R.F. van der (Rob)" userId="b43bdd62-7b82-48e9-86cd-c7c10e260c14" providerId="ADAL" clId="{1A78EAD3-EE79-480D-B19D-8C0A37651AE7}" dt="2023-05-31T09:51:51.350" v="38" actId="47"/>
        <pc:sldMkLst>
          <pc:docMk/>
          <pc:sldMk cId="1214025164" sldId="1770"/>
        </pc:sldMkLst>
      </pc:sldChg>
      <pc:sldChg chg="del">
        <pc:chgData name="Willigen, R.F. van der (Rob)" userId="b43bdd62-7b82-48e9-86cd-c7c10e260c14" providerId="ADAL" clId="{1A78EAD3-EE79-480D-B19D-8C0A37651AE7}" dt="2023-05-31T09:52:27.838" v="39" actId="47"/>
        <pc:sldMkLst>
          <pc:docMk/>
          <pc:sldMk cId="3419346893" sldId="1771"/>
        </pc:sldMkLst>
      </pc:sldChg>
      <pc:sldChg chg="modSp add mod">
        <pc:chgData name="Willigen, R.F. van der (Rob)" userId="b43bdd62-7b82-48e9-86cd-c7c10e260c14" providerId="ADAL" clId="{1A78EAD3-EE79-480D-B19D-8C0A37651AE7}" dt="2023-05-31T09:53:59.745" v="44" actId="1076"/>
        <pc:sldMkLst>
          <pc:docMk/>
          <pc:sldMk cId="0" sldId="1772"/>
        </pc:sldMkLst>
        <pc:spChg chg="mod">
          <ac:chgData name="Willigen, R.F. van der (Rob)" userId="b43bdd62-7b82-48e9-86cd-c7c10e260c14" providerId="ADAL" clId="{1A78EAD3-EE79-480D-B19D-8C0A37651AE7}" dt="2023-05-31T09:53:49.291" v="42" actId="2711"/>
          <ac:spMkLst>
            <pc:docMk/>
            <pc:sldMk cId="0" sldId="1772"/>
            <ac:spMk id="3" creationId="{00000000-0000-0000-0000-000000000000}"/>
          </ac:spMkLst>
        </pc:spChg>
        <pc:grpChg chg="mod">
          <ac:chgData name="Willigen, R.F. van der (Rob)" userId="b43bdd62-7b82-48e9-86cd-c7c10e260c14" providerId="ADAL" clId="{1A78EAD3-EE79-480D-B19D-8C0A37651AE7}" dt="2023-05-31T09:53:59.745" v="44" actId="1076"/>
          <ac:grpSpMkLst>
            <pc:docMk/>
            <pc:sldMk cId="0" sldId="1772"/>
            <ac:grpSpMk id="7" creationId="{00000000-0000-0000-0000-000000000000}"/>
          </ac:grpSpMkLst>
        </pc:grpChg>
      </pc:sldChg>
      <pc:sldChg chg="del">
        <pc:chgData name="Willigen, R.F. van der (Rob)" userId="b43bdd62-7b82-48e9-86cd-c7c10e260c14" providerId="ADAL" clId="{1A78EAD3-EE79-480D-B19D-8C0A37651AE7}" dt="2023-05-31T09:51:51.350" v="38" actId="47"/>
        <pc:sldMkLst>
          <pc:docMk/>
          <pc:sldMk cId="2644869963" sldId="1773"/>
        </pc:sldMkLst>
      </pc:sldChg>
      <pc:sldChg chg="del">
        <pc:chgData name="Willigen, R.F. van der (Rob)" userId="b43bdd62-7b82-48e9-86cd-c7c10e260c14" providerId="ADAL" clId="{1A78EAD3-EE79-480D-B19D-8C0A37651AE7}" dt="2023-05-31T09:52:27.838" v="39" actId="47"/>
        <pc:sldMkLst>
          <pc:docMk/>
          <pc:sldMk cId="2696831" sldId="1774"/>
        </pc:sldMkLst>
      </pc:sldChg>
      <pc:sldChg chg="add">
        <pc:chgData name="Willigen, R.F. van der (Rob)" userId="b43bdd62-7b82-48e9-86cd-c7c10e260c14" providerId="ADAL" clId="{1A78EAD3-EE79-480D-B19D-8C0A37651AE7}" dt="2023-05-31T10:05:43.837" v="138"/>
        <pc:sldMkLst>
          <pc:docMk/>
          <pc:sldMk cId="3504408622" sldId="1774"/>
        </pc:sldMkLst>
      </pc:sldChg>
      <pc:sldChg chg="del">
        <pc:chgData name="Willigen, R.F. van der (Rob)" userId="b43bdd62-7b82-48e9-86cd-c7c10e260c14" providerId="ADAL" clId="{1A78EAD3-EE79-480D-B19D-8C0A37651AE7}" dt="2023-05-31T09:52:27.838" v="39" actId="47"/>
        <pc:sldMkLst>
          <pc:docMk/>
          <pc:sldMk cId="1003486936" sldId="1776"/>
        </pc:sldMkLst>
      </pc:sldChg>
      <pc:sldChg chg="add ord">
        <pc:chgData name="Willigen, R.F. van der (Rob)" userId="b43bdd62-7b82-48e9-86cd-c7c10e260c14" providerId="ADAL" clId="{1A78EAD3-EE79-480D-B19D-8C0A37651AE7}" dt="2023-05-31T10:06:47.065" v="141"/>
        <pc:sldMkLst>
          <pc:docMk/>
          <pc:sldMk cId="1468568398" sldId="1776"/>
        </pc:sldMkLst>
      </pc:sldChg>
      <pc:sldChg chg="add del">
        <pc:chgData name="Willigen, R.F. van der (Rob)" userId="b43bdd62-7b82-48e9-86cd-c7c10e260c14" providerId="ADAL" clId="{1A78EAD3-EE79-480D-B19D-8C0A37651AE7}" dt="2023-05-31T10:09:11.906" v="217" actId="47"/>
        <pc:sldMkLst>
          <pc:docMk/>
          <pc:sldMk cId="370548689" sldId="1777"/>
        </pc:sldMkLst>
      </pc:sldChg>
      <pc:sldChg chg="del">
        <pc:chgData name="Willigen, R.F. van der (Rob)" userId="b43bdd62-7b82-48e9-86cd-c7c10e260c14" providerId="ADAL" clId="{1A78EAD3-EE79-480D-B19D-8C0A37651AE7}" dt="2023-05-31T09:51:51.350" v="38" actId="47"/>
        <pc:sldMkLst>
          <pc:docMk/>
          <pc:sldMk cId="2614737652" sldId="1777"/>
        </pc:sldMkLst>
      </pc:sldChg>
      <pc:sldChg chg="del">
        <pc:chgData name="Willigen, R.F. van der (Rob)" userId="b43bdd62-7b82-48e9-86cd-c7c10e260c14" providerId="ADAL" clId="{1A78EAD3-EE79-480D-B19D-8C0A37651AE7}" dt="2023-05-31T09:52:27.838" v="39" actId="47"/>
        <pc:sldMkLst>
          <pc:docMk/>
          <pc:sldMk cId="0" sldId="1784"/>
        </pc:sldMkLst>
      </pc:sldChg>
      <pc:sldChg chg="del">
        <pc:chgData name="Willigen, R.F. van der (Rob)" userId="b43bdd62-7b82-48e9-86cd-c7c10e260c14" providerId="ADAL" clId="{1A78EAD3-EE79-480D-B19D-8C0A37651AE7}" dt="2023-05-31T09:51:51.350" v="38" actId="47"/>
        <pc:sldMkLst>
          <pc:docMk/>
          <pc:sldMk cId="4165674168" sldId="1785"/>
        </pc:sldMkLst>
      </pc:sldChg>
      <pc:sldChg chg="modSp add mod">
        <pc:chgData name="Willigen, R.F. van der (Rob)" userId="b43bdd62-7b82-48e9-86cd-c7c10e260c14" providerId="ADAL" clId="{1A78EAD3-EE79-480D-B19D-8C0A37651AE7}" dt="2023-05-31T09:55:50.420" v="52" actId="207"/>
        <pc:sldMkLst>
          <pc:docMk/>
          <pc:sldMk cId="1001923888" sldId="1802"/>
        </pc:sldMkLst>
        <pc:spChg chg="mod">
          <ac:chgData name="Willigen, R.F. van der (Rob)" userId="b43bdd62-7b82-48e9-86cd-c7c10e260c14" providerId="ADAL" clId="{1A78EAD3-EE79-480D-B19D-8C0A37651AE7}" dt="2023-05-31T09:55:50.420" v="52" actId="207"/>
          <ac:spMkLst>
            <pc:docMk/>
            <pc:sldMk cId="1001923888" sldId="1802"/>
            <ac:spMk id="2" creationId="{00000000-0000-0000-0000-000000000000}"/>
          </ac:spMkLst>
        </pc:spChg>
      </pc:sldChg>
      <pc:sldChg chg="add">
        <pc:chgData name="Willigen, R.F. van der (Rob)" userId="b43bdd62-7b82-48e9-86cd-c7c10e260c14" providerId="ADAL" clId="{1A78EAD3-EE79-480D-B19D-8C0A37651AE7}" dt="2023-05-31T09:58:02.228" v="53"/>
        <pc:sldMkLst>
          <pc:docMk/>
          <pc:sldMk cId="2911345598" sldId="1804"/>
        </pc:sldMkLst>
      </pc:sldChg>
      <pc:sldChg chg="add">
        <pc:chgData name="Willigen, R.F. van der (Rob)" userId="b43bdd62-7b82-48e9-86cd-c7c10e260c14" providerId="ADAL" clId="{1A78EAD3-EE79-480D-B19D-8C0A37651AE7}" dt="2023-05-31T10:05:43.837" v="138"/>
        <pc:sldMkLst>
          <pc:docMk/>
          <pc:sldMk cId="4236726269" sldId="1807"/>
        </pc:sldMkLst>
      </pc:sldChg>
      <pc:sldChg chg="add del setBg">
        <pc:chgData name="Willigen, R.F. van der (Rob)" userId="b43bdd62-7b82-48e9-86cd-c7c10e260c14" providerId="ADAL" clId="{1A78EAD3-EE79-480D-B19D-8C0A37651AE7}" dt="2023-05-31T09:52:47.146" v="40"/>
        <pc:sldMkLst>
          <pc:docMk/>
          <pc:sldMk cId="1420011013" sldId="1808"/>
        </pc:sldMkLst>
      </pc:sldChg>
      <pc:sldChg chg="add">
        <pc:chgData name="Willigen, R.F. van der (Rob)" userId="b43bdd62-7b82-48e9-86cd-c7c10e260c14" providerId="ADAL" clId="{1A78EAD3-EE79-480D-B19D-8C0A37651AE7}" dt="2023-05-31T09:52:47.146" v="40"/>
        <pc:sldMkLst>
          <pc:docMk/>
          <pc:sldMk cId="3474650496" sldId="1813"/>
        </pc:sldMkLst>
      </pc:sldChg>
      <pc:sldChg chg="add">
        <pc:chgData name="Willigen, R.F. van der (Rob)" userId="b43bdd62-7b82-48e9-86cd-c7c10e260c14" providerId="ADAL" clId="{1A78EAD3-EE79-480D-B19D-8C0A37651AE7}" dt="2023-05-31T10:04:28.173" v="137"/>
        <pc:sldMkLst>
          <pc:docMk/>
          <pc:sldMk cId="3004435871" sldId="1815"/>
        </pc:sldMkLst>
      </pc:sldChg>
      <pc:sldChg chg="add">
        <pc:chgData name="Willigen, R.F. van der (Rob)" userId="b43bdd62-7b82-48e9-86cd-c7c10e260c14" providerId="ADAL" clId="{1A78EAD3-EE79-480D-B19D-8C0A37651AE7}" dt="2023-05-31T09:58:02.228" v="53"/>
        <pc:sldMkLst>
          <pc:docMk/>
          <pc:sldMk cId="1194239553" sldId="1816"/>
        </pc:sldMkLst>
      </pc:sldChg>
      <pc:sldChg chg="add">
        <pc:chgData name="Willigen, R.F. van der (Rob)" userId="b43bdd62-7b82-48e9-86cd-c7c10e260c14" providerId="ADAL" clId="{1A78EAD3-EE79-480D-B19D-8C0A37651AE7}" dt="2023-05-31T10:04:28.173" v="137"/>
        <pc:sldMkLst>
          <pc:docMk/>
          <pc:sldMk cId="2946278478" sldId="1819"/>
        </pc:sldMkLst>
      </pc:sldChg>
      <pc:sldChg chg="add">
        <pc:chgData name="Willigen, R.F. van der (Rob)" userId="b43bdd62-7b82-48e9-86cd-c7c10e260c14" providerId="ADAL" clId="{1A78EAD3-EE79-480D-B19D-8C0A37651AE7}" dt="2023-05-31T09:52:47.146" v="40"/>
        <pc:sldMkLst>
          <pc:docMk/>
          <pc:sldMk cId="3644028880" sldId="1822"/>
        </pc:sldMkLst>
      </pc:sldChg>
      <pc:sldChg chg="add">
        <pc:chgData name="Willigen, R.F. van der (Rob)" userId="b43bdd62-7b82-48e9-86cd-c7c10e260c14" providerId="ADAL" clId="{1A78EAD3-EE79-480D-B19D-8C0A37651AE7}" dt="2023-05-31T10:05:43.837" v="138"/>
        <pc:sldMkLst>
          <pc:docMk/>
          <pc:sldMk cId="2687373036" sldId="1823"/>
        </pc:sldMkLst>
      </pc:sldChg>
      <pc:sldChg chg="add">
        <pc:chgData name="Willigen, R.F. van der (Rob)" userId="b43bdd62-7b82-48e9-86cd-c7c10e260c14" providerId="ADAL" clId="{1A78EAD3-EE79-480D-B19D-8C0A37651AE7}" dt="2023-05-31T09:58:02.228" v="53"/>
        <pc:sldMkLst>
          <pc:docMk/>
          <pc:sldMk cId="2215838877" sldId="1825"/>
        </pc:sldMkLst>
      </pc:sldChg>
      <pc:sldChg chg="add">
        <pc:chgData name="Willigen, R.F. van der (Rob)" userId="b43bdd62-7b82-48e9-86cd-c7c10e260c14" providerId="ADAL" clId="{1A78EAD3-EE79-480D-B19D-8C0A37651AE7}" dt="2023-05-31T10:03:13.560" v="136"/>
        <pc:sldMkLst>
          <pc:docMk/>
          <pc:sldMk cId="2737546777" sldId="1826"/>
        </pc:sldMkLst>
      </pc:sldChg>
      <pc:sldChg chg="add">
        <pc:chgData name="Willigen, R.F. van der (Rob)" userId="b43bdd62-7b82-48e9-86cd-c7c10e260c14" providerId="ADAL" clId="{1A78EAD3-EE79-480D-B19D-8C0A37651AE7}" dt="2023-05-31T10:03:13.560" v="136"/>
        <pc:sldMkLst>
          <pc:docMk/>
          <pc:sldMk cId="2093842651" sldId="1827"/>
        </pc:sldMkLst>
      </pc:sldChg>
      <pc:sldChg chg="add">
        <pc:chgData name="Willigen, R.F. van der (Rob)" userId="b43bdd62-7b82-48e9-86cd-c7c10e260c14" providerId="ADAL" clId="{1A78EAD3-EE79-480D-B19D-8C0A37651AE7}" dt="2023-05-31T10:04:28.173" v="137"/>
        <pc:sldMkLst>
          <pc:docMk/>
          <pc:sldMk cId="1295076270" sldId="1829"/>
        </pc:sldMkLst>
      </pc:sldChg>
      <pc:sldChg chg="add">
        <pc:chgData name="Willigen, R.F. van der (Rob)" userId="b43bdd62-7b82-48e9-86cd-c7c10e260c14" providerId="ADAL" clId="{1A78EAD3-EE79-480D-B19D-8C0A37651AE7}" dt="2023-05-31T10:05:43.837" v="138"/>
        <pc:sldMkLst>
          <pc:docMk/>
          <pc:sldMk cId="3914364485" sldId="1835"/>
        </pc:sldMkLst>
      </pc:sldChg>
      <pc:sldChg chg="add">
        <pc:chgData name="Willigen, R.F. van der (Rob)" userId="b43bdd62-7b82-48e9-86cd-c7c10e260c14" providerId="ADAL" clId="{1A78EAD3-EE79-480D-B19D-8C0A37651AE7}" dt="2023-05-31T09:52:47.146" v="40"/>
        <pc:sldMkLst>
          <pc:docMk/>
          <pc:sldMk cId="3385836418" sldId="1836"/>
        </pc:sldMkLst>
      </pc:sldChg>
      <pc:sldChg chg="add">
        <pc:chgData name="Willigen, R.F. van der (Rob)" userId="b43bdd62-7b82-48e9-86cd-c7c10e260c14" providerId="ADAL" clId="{1A78EAD3-EE79-480D-B19D-8C0A37651AE7}" dt="2023-05-31T10:05:43.837" v="138"/>
        <pc:sldMkLst>
          <pc:docMk/>
          <pc:sldMk cId="1587906360" sldId="1838"/>
        </pc:sldMkLst>
      </pc:sldChg>
      <pc:sldChg chg="del">
        <pc:chgData name="Willigen, R.F. van der (Rob)" userId="b43bdd62-7b82-48e9-86cd-c7c10e260c14" providerId="ADAL" clId="{1A78EAD3-EE79-480D-B19D-8C0A37651AE7}" dt="2023-05-31T09:51:51.350" v="38" actId="47"/>
        <pc:sldMkLst>
          <pc:docMk/>
          <pc:sldMk cId="0" sldId="1842"/>
        </pc:sldMkLst>
      </pc:sldChg>
      <pc:sldChg chg="add del">
        <pc:chgData name="Willigen, R.F. van der (Rob)" userId="b43bdd62-7b82-48e9-86cd-c7c10e260c14" providerId="ADAL" clId="{1A78EAD3-EE79-480D-B19D-8C0A37651AE7}" dt="2023-05-31T09:52:47.146" v="40"/>
        <pc:sldMkLst>
          <pc:docMk/>
          <pc:sldMk cId="1996581022" sldId="1843"/>
        </pc:sldMkLst>
      </pc:sldChg>
      <pc:sldChg chg="add">
        <pc:chgData name="Willigen, R.F. van der (Rob)" userId="b43bdd62-7b82-48e9-86cd-c7c10e260c14" providerId="ADAL" clId="{1A78EAD3-EE79-480D-B19D-8C0A37651AE7}" dt="2023-05-31T09:52:47.146" v="40"/>
        <pc:sldMkLst>
          <pc:docMk/>
          <pc:sldMk cId="3013206599" sldId="1844"/>
        </pc:sldMkLst>
      </pc:sldChg>
      <pc:sldChg chg="add">
        <pc:chgData name="Willigen, R.F. van der (Rob)" userId="b43bdd62-7b82-48e9-86cd-c7c10e260c14" providerId="ADAL" clId="{1A78EAD3-EE79-480D-B19D-8C0A37651AE7}" dt="2023-05-31T09:52:47.146" v="40"/>
        <pc:sldMkLst>
          <pc:docMk/>
          <pc:sldMk cId="2996349909" sldId="1852"/>
        </pc:sldMkLst>
      </pc:sldChg>
      <pc:sldChg chg="add del">
        <pc:chgData name="Willigen, R.F. van der (Rob)" userId="b43bdd62-7b82-48e9-86cd-c7c10e260c14" providerId="ADAL" clId="{1A78EAD3-EE79-480D-B19D-8C0A37651AE7}" dt="2023-05-31T09:52:47.146" v="40"/>
        <pc:sldMkLst>
          <pc:docMk/>
          <pc:sldMk cId="3383941292" sldId="1860"/>
        </pc:sldMkLst>
      </pc:sldChg>
      <pc:sldChg chg="add">
        <pc:chgData name="Willigen, R.F. van der (Rob)" userId="b43bdd62-7b82-48e9-86cd-c7c10e260c14" providerId="ADAL" clId="{1A78EAD3-EE79-480D-B19D-8C0A37651AE7}" dt="2023-05-31T09:52:47.146" v="40"/>
        <pc:sldMkLst>
          <pc:docMk/>
          <pc:sldMk cId="3780641136" sldId="1861"/>
        </pc:sldMkLst>
      </pc:sldChg>
      <pc:sldChg chg="add ord">
        <pc:chgData name="Willigen, R.F. van der (Rob)" userId="b43bdd62-7b82-48e9-86cd-c7c10e260c14" providerId="ADAL" clId="{1A78EAD3-EE79-480D-B19D-8C0A37651AE7}" dt="2023-05-31T10:02:24.510" v="135"/>
        <pc:sldMkLst>
          <pc:docMk/>
          <pc:sldMk cId="2997912226" sldId="1864"/>
        </pc:sldMkLst>
      </pc:sldChg>
      <pc:sldChg chg="add">
        <pc:chgData name="Willigen, R.F. van der (Rob)" userId="b43bdd62-7b82-48e9-86cd-c7c10e260c14" providerId="ADAL" clId="{1A78EAD3-EE79-480D-B19D-8C0A37651AE7}" dt="2023-05-31T09:52:47.146" v="40"/>
        <pc:sldMkLst>
          <pc:docMk/>
          <pc:sldMk cId="3609960632" sldId="1869"/>
        </pc:sldMkLst>
      </pc:sldChg>
      <pc:sldChg chg="add">
        <pc:chgData name="Willigen, R.F. van der (Rob)" userId="b43bdd62-7b82-48e9-86cd-c7c10e260c14" providerId="ADAL" clId="{1A78EAD3-EE79-480D-B19D-8C0A37651AE7}" dt="2023-05-31T09:52:47.146" v="40"/>
        <pc:sldMkLst>
          <pc:docMk/>
          <pc:sldMk cId="3324773316" sldId="1870"/>
        </pc:sldMkLst>
      </pc:sldChg>
      <pc:sldChg chg="add">
        <pc:chgData name="Willigen, R.F. van der (Rob)" userId="b43bdd62-7b82-48e9-86cd-c7c10e260c14" providerId="ADAL" clId="{1A78EAD3-EE79-480D-B19D-8C0A37651AE7}" dt="2023-05-31T09:52:47.146" v="40"/>
        <pc:sldMkLst>
          <pc:docMk/>
          <pc:sldMk cId="2980211802" sldId="1871"/>
        </pc:sldMkLst>
      </pc:sldChg>
      <pc:sldChg chg="add del ord">
        <pc:chgData name="Willigen, R.F. van der (Rob)" userId="b43bdd62-7b82-48e9-86cd-c7c10e260c14" providerId="ADAL" clId="{1A78EAD3-EE79-480D-B19D-8C0A37651AE7}" dt="2023-05-31T09:59:53.662" v="109" actId="2696"/>
        <pc:sldMkLst>
          <pc:docMk/>
          <pc:sldMk cId="2830726056" sldId="1872"/>
        </pc:sldMkLst>
      </pc:sldChg>
      <pc:sldChg chg="add">
        <pc:chgData name="Willigen, R.F. van der (Rob)" userId="b43bdd62-7b82-48e9-86cd-c7c10e260c14" providerId="ADAL" clId="{1A78EAD3-EE79-480D-B19D-8C0A37651AE7}" dt="2023-05-31T09:52:47.146" v="40"/>
        <pc:sldMkLst>
          <pc:docMk/>
          <pc:sldMk cId="3726243270" sldId="1873"/>
        </pc:sldMkLst>
      </pc:sldChg>
      <pc:sldChg chg="del">
        <pc:chgData name="Willigen, R.F. van der (Rob)" userId="b43bdd62-7b82-48e9-86cd-c7c10e260c14" providerId="ADAL" clId="{1A78EAD3-EE79-480D-B19D-8C0A37651AE7}" dt="2023-05-31T09:51:51.350" v="38" actId="47"/>
        <pc:sldMkLst>
          <pc:docMk/>
          <pc:sldMk cId="3569897535" sldId="1874"/>
        </pc:sldMkLst>
      </pc:sldChg>
      <pc:sldChg chg="del">
        <pc:chgData name="Willigen, R.F. van der (Rob)" userId="b43bdd62-7b82-48e9-86cd-c7c10e260c14" providerId="ADAL" clId="{1A78EAD3-EE79-480D-B19D-8C0A37651AE7}" dt="2023-05-31T09:51:51.350" v="38" actId="47"/>
        <pc:sldMkLst>
          <pc:docMk/>
          <pc:sldMk cId="633711966" sldId="1875"/>
        </pc:sldMkLst>
      </pc:sldChg>
      <pc:sldChg chg="add">
        <pc:chgData name="Willigen, R.F. van der (Rob)" userId="b43bdd62-7b82-48e9-86cd-c7c10e260c14" providerId="ADAL" clId="{1A78EAD3-EE79-480D-B19D-8C0A37651AE7}" dt="2023-05-31T09:52:47.146" v="40"/>
        <pc:sldMkLst>
          <pc:docMk/>
          <pc:sldMk cId="2457018506" sldId="1875"/>
        </pc:sldMkLst>
      </pc:sldChg>
      <pc:sldChg chg="del">
        <pc:chgData name="Willigen, R.F. van der (Rob)" userId="b43bdd62-7b82-48e9-86cd-c7c10e260c14" providerId="ADAL" clId="{1A78EAD3-EE79-480D-B19D-8C0A37651AE7}" dt="2023-05-31T09:51:51.350" v="38" actId="47"/>
        <pc:sldMkLst>
          <pc:docMk/>
          <pc:sldMk cId="195793215" sldId="1876"/>
        </pc:sldMkLst>
      </pc:sldChg>
      <pc:sldChg chg="del">
        <pc:chgData name="Willigen, R.F. van der (Rob)" userId="b43bdd62-7b82-48e9-86cd-c7c10e260c14" providerId="ADAL" clId="{1A78EAD3-EE79-480D-B19D-8C0A37651AE7}" dt="2023-05-31T09:51:51.350" v="38" actId="47"/>
        <pc:sldMkLst>
          <pc:docMk/>
          <pc:sldMk cId="640845992" sldId="1877"/>
        </pc:sldMkLst>
      </pc:sldChg>
      <pc:sldChg chg="add">
        <pc:chgData name="Willigen, R.F. van der (Rob)" userId="b43bdd62-7b82-48e9-86cd-c7c10e260c14" providerId="ADAL" clId="{1A78EAD3-EE79-480D-B19D-8C0A37651AE7}" dt="2023-05-31T09:52:47.146" v="40"/>
        <pc:sldMkLst>
          <pc:docMk/>
          <pc:sldMk cId="4098200422" sldId="1877"/>
        </pc:sldMkLst>
      </pc:sldChg>
      <pc:sldChg chg="del">
        <pc:chgData name="Willigen, R.F. van der (Rob)" userId="b43bdd62-7b82-48e9-86cd-c7c10e260c14" providerId="ADAL" clId="{1A78EAD3-EE79-480D-B19D-8C0A37651AE7}" dt="2023-05-31T09:51:51.350" v="38" actId="47"/>
        <pc:sldMkLst>
          <pc:docMk/>
          <pc:sldMk cId="1882441226" sldId="1878"/>
        </pc:sldMkLst>
      </pc:sldChg>
      <pc:sldChg chg="add">
        <pc:chgData name="Willigen, R.F. van der (Rob)" userId="b43bdd62-7b82-48e9-86cd-c7c10e260c14" providerId="ADAL" clId="{1A78EAD3-EE79-480D-B19D-8C0A37651AE7}" dt="2023-05-31T09:52:47.146" v="40"/>
        <pc:sldMkLst>
          <pc:docMk/>
          <pc:sldMk cId="3094548638" sldId="1878"/>
        </pc:sldMkLst>
      </pc:sldChg>
      <pc:sldChg chg="add">
        <pc:chgData name="Willigen, R.F. van der (Rob)" userId="b43bdd62-7b82-48e9-86cd-c7c10e260c14" providerId="ADAL" clId="{1A78EAD3-EE79-480D-B19D-8C0A37651AE7}" dt="2023-05-31T09:52:47.146" v="40"/>
        <pc:sldMkLst>
          <pc:docMk/>
          <pc:sldMk cId="3015735362" sldId="1884"/>
        </pc:sldMkLst>
      </pc:sldChg>
      <pc:sldChg chg="add">
        <pc:chgData name="Willigen, R.F. van der (Rob)" userId="b43bdd62-7b82-48e9-86cd-c7c10e260c14" providerId="ADAL" clId="{1A78EAD3-EE79-480D-B19D-8C0A37651AE7}" dt="2023-05-31T09:52:47.146" v="40"/>
        <pc:sldMkLst>
          <pc:docMk/>
          <pc:sldMk cId="2093844074" sldId="1886"/>
        </pc:sldMkLst>
      </pc:sldChg>
      <pc:sldChg chg="add">
        <pc:chgData name="Willigen, R.F. van der (Rob)" userId="b43bdd62-7b82-48e9-86cd-c7c10e260c14" providerId="ADAL" clId="{1A78EAD3-EE79-480D-B19D-8C0A37651AE7}" dt="2023-05-31T09:52:47.146" v="40"/>
        <pc:sldMkLst>
          <pc:docMk/>
          <pc:sldMk cId="326252881" sldId="1887"/>
        </pc:sldMkLst>
      </pc:sldChg>
      <pc:sldChg chg="add">
        <pc:chgData name="Willigen, R.F. van der (Rob)" userId="b43bdd62-7b82-48e9-86cd-c7c10e260c14" providerId="ADAL" clId="{1A78EAD3-EE79-480D-B19D-8C0A37651AE7}" dt="2023-05-31T09:52:47.146" v="40"/>
        <pc:sldMkLst>
          <pc:docMk/>
          <pc:sldMk cId="660057771" sldId="1891"/>
        </pc:sldMkLst>
      </pc:sldChg>
      <pc:sldChg chg="add">
        <pc:chgData name="Willigen, R.F. van der (Rob)" userId="b43bdd62-7b82-48e9-86cd-c7c10e260c14" providerId="ADAL" clId="{1A78EAD3-EE79-480D-B19D-8C0A37651AE7}" dt="2023-05-31T09:52:47.146" v="40"/>
        <pc:sldMkLst>
          <pc:docMk/>
          <pc:sldMk cId="1059710500" sldId="1892"/>
        </pc:sldMkLst>
      </pc:sldChg>
      <pc:sldChg chg="add">
        <pc:chgData name="Willigen, R.F. van der (Rob)" userId="b43bdd62-7b82-48e9-86cd-c7c10e260c14" providerId="ADAL" clId="{1A78EAD3-EE79-480D-B19D-8C0A37651AE7}" dt="2023-05-31T09:52:47.146" v="40"/>
        <pc:sldMkLst>
          <pc:docMk/>
          <pc:sldMk cId="37495403" sldId="1896"/>
        </pc:sldMkLst>
      </pc:sldChg>
      <pc:sldChg chg="add">
        <pc:chgData name="Willigen, R.F. van der (Rob)" userId="b43bdd62-7b82-48e9-86cd-c7c10e260c14" providerId="ADAL" clId="{1A78EAD3-EE79-480D-B19D-8C0A37651AE7}" dt="2023-05-31T09:52:47.146" v="40"/>
        <pc:sldMkLst>
          <pc:docMk/>
          <pc:sldMk cId="2823409335" sldId="1897"/>
        </pc:sldMkLst>
      </pc:sldChg>
      <pc:sldChg chg="add">
        <pc:chgData name="Willigen, R.F. van der (Rob)" userId="b43bdd62-7b82-48e9-86cd-c7c10e260c14" providerId="ADAL" clId="{1A78EAD3-EE79-480D-B19D-8C0A37651AE7}" dt="2023-05-31T09:52:47.146" v="40"/>
        <pc:sldMkLst>
          <pc:docMk/>
          <pc:sldMk cId="3458380819" sldId="1898"/>
        </pc:sldMkLst>
      </pc:sldChg>
      <pc:sldChg chg="add">
        <pc:chgData name="Willigen, R.F. van der (Rob)" userId="b43bdd62-7b82-48e9-86cd-c7c10e260c14" providerId="ADAL" clId="{1A78EAD3-EE79-480D-B19D-8C0A37651AE7}" dt="2023-05-31T09:52:47.146" v="40"/>
        <pc:sldMkLst>
          <pc:docMk/>
          <pc:sldMk cId="217844564" sldId="1900"/>
        </pc:sldMkLst>
      </pc:sldChg>
      <pc:sldChg chg="add">
        <pc:chgData name="Willigen, R.F. van der (Rob)" userId="b43bdd62-7b82-48e9-86cd-c7c10e260c14" providerId="ADAL" clId="{1A78EAD3-EE79-480D-B19D-8C0A37651AE7}" dt="2023-05-31T09:52:47.146" v="40"/>
        <pc:sldMkLst>
          <pc:docMk/>
          <pc:sldMk cId="2557362059" sldId="1901"/>
        </pc:sldMkLst>
      </pc:sldChg>
      <pc:sldChg chg="add">
        <pc:chgData name="Willigen, R.F. van der (Rob)" userId="b43bdd62-7b82-48e9-86cd-c7c10e260c14" providerId="ADAL" clId="{1A78EAD3-EE79-480D-B19D-8C0A37651AE7}" dt="2023-05-31T09:52:47.146" v="40"/>
        <pc:sldMkLst>
          <pc:docMk/>
          <pc:sldMk cId="64678054" sldId="1903"/>
        </pc:sldMkLst>
      </pc:sldChg>
      <pc:sldChg chg="add">
        <pc:chgData name="Willigen, R.F. van der (Rob)" userId="b43bdd62-7b82-48e9-86cd-c7c10e260c14" providerId="ADAL" clId="{1A78EAD3-EE79-480D-B19D-8C0A37651AE7}" dt="2023-05-31T09:52:47.146" v="40"/>
        <pc:sldMkLst>
          <pc:docMk/>
          <pc:sldMk cId="3295690303" sldId="1904"/>
        </pc:sldMkLst>
      </pc:sldChg>
      <pc:sldChg chg="add">
        <pc:chgData name="Willigen, R.F. van der (Rob)" userId="b43bdd62-7b82-48e9-86cd-c7c10e260c14" providerId="ADAL" clId="{1A78EAD3-EE79-480D-B19D-8C0A37651AE7}" dt="2023-05-31T09:52:47.146" v="40"/>
        <pc:sldMkLst>
          <pc:docMk/>
          <pc:sldMk cId="3590690114" sldId="1907"/>
        </pc:sldMkLst>
      </pc:sldChg>
      <pc:sldChg chg="modSp add mod">
        <pc:chgData name="Willigen, R.F. van der (Rob)" userId="b43bdd62-7b82-48e9-86cd-c7c10e260c14" providerId="ADAL" clId="{1A78EAD3-EE79-480D-B19D-8C0A37651AE7}" dt="2023-05-31T09:54:54.240" v="48" actId="1076"/>
        <pc:sldMkLst>
          <pc:docMk/>
          <pc:sldMk cId="938264111" sldId="1908"/>
        </pc:sldMkLst>
        <pc:spChg chg="mod">
          <ac:chgData name="Willigen, R.F. van der (Rob)" userId="b43bdd62-7b82-48e9-86cd-c7c10e260c14" providerId="ADAL" clId="{1A78EAD3-EE79-480D-B19D-8C0A37651AE7}" dt="2023-05-31T09:54:49.937" v="46" actId="1076"/>
          <ac:spMkLst>
            <pc:docMk/>
            <pc:sldMk cId="938264111" sldId="1908"/>
            <ac:spMk id="2" creationId="{00000000-0000-0000-0000-000000000000}"/>
          </ac:spMkLst>
        </pc:spChg>
        <pc:grpChg chg="mod">
          <ac:chgData name="Willigen, R.F. van der (Rob)" userId="b43bdd62-7b82-48e9-86cd-c7c10e260c14" providerId="ADAL" clId="{1A78EAD3-EE79-480D-B19D-8C0A37651AE7}" dt="2023-05-31T09:54:54.240" v="48" actId="1076"/>
          <ac:grpSpMkLst>
            <pc:docMk/>
            <pc:sldMk cId="938264111" sldId="1908"/>
            <ac:grpSpMk id="4" creationId="{24B97049-F8DD-8E98-C915-766281C8E5C2}"/>
          </ac:grpSpMkLst>
        </pc:grpChg>
      </pc:sldChg>
      <pc:sldChg chg="add">
        <pc:chgData name="Willigen, R.F. van der (Rob)" userId="b43bdd62-7b82-48e9-86cd-c7c10e260c14" providerId="ADAL" clId="{1A78EAD3-EE79-480D-B19D-8C0A37651AE7}" dt="2023-05-31T09:52:47.146" v="40"/>
        <pc:sldMkLst>
          <pc:docMk/>
          <pc:sldMk cId="599922303" sldId="1910"/>
        </pc:sldMkLst>
      </pc:sldChg>
      <pc:sldChg chg="add">
        <pc:chgData name="Willigen, R.F. van der (Rob)" userId="b43bdd62-7b82-48e9-86cd-c7c10e260c14" providerId="ADAL" clId="{1A78EAD3-EE79-480D-B19D-8C0A37651AE7}" dt="2023-05-31T09:52:47.146" v="40"/>
        <pc:sldMkLst>
          <pc:docMk/>
          <pc:sldMk cId="1035005200" sldId="1911"/>
        </pc:sldMkLst>
      </pc:sldChg>
      <pc:sldChg chg="add ord">
        <pc:chgData name="Willigen, R.F. van der (Rob)" userId="b43bdd62-7b82-48e9-86cd-c7c10e260c14" providerId="ADAL" clId="{1A78EAD3-EE79-480D-B19D-8C0A37651AE7}" dt="2023-05-31T09:55:34.879" v="51" actId="20578"/>
        <pc:sldMkLst>
          <pc:docMk/>
          <pc:sldMk cId="739956028" sldId="1912"/>
        </pc:sldMkLst>
      </pc:sldChg>
      <pc:sldChg chg="add">
        <pc:chgData name="Willigen, R.F. van der (Rob)" userId="b43bdd62-7b82-48e9-86cd-c7c10e260c14" providerId="ADAL" clId="{1A78EAD3-EE79-480D-B19D-8C0A37651AE7}" dt="2023-05-31T09:52:47.146" v="40"/>
        <pc:sldMkLst>
          <pc:docMk/>
          <pc:sldMk cId="3597975272" sldId="1913"/>
        </pc:sldMkLst>
      </pc:sldChg>
      <pc:sldChg chg="add">
        <pc:chgData name="Willigen, R.F. van der (Rob)" userId="b43bdd62-7b82-48e9-86cd-c7c10e260c14" providerId="ADAL" clId="{1A78EAD3-EE79-480D-B19D-8C0A37651AE7}" dt="2023-05-31T09:52:47.146" v="40"/>
        <pc:sldMkLst>
          <pc:docMk/>
          <pc:sldMk cId="2910613373" sldId="1914"/>
        </pc:sldMkLst>
      </pc:sldChg>
      <pc:sldChg chg="add">
        <pc:chgData name="Willigen, R.F. van der (Rob)" userId="b43bdd62-7b82-48e9-86cd-c7c10e260c14" providerId="ADAL" clId="{1A78EAD3-EE79-480D-B19D-8C0A37651AE7}" dt="2023-05-31T09:52:47.146" v="40"/>
        <pc:sldMkLst>
          <pc:docMk/>
          <pc:sldMk cId="3405099017" sldId="1915"/>
        </pc:sldMkLst>
      </pc:sldChg>
      <pc:sldChg chg="add">
        <pc:chgData name="Willigen, R.F. van der (Rob)" userId="b43bdd62-7b82-48e9-86cd-c7c10e260c14" providerId="ADAL" clId="{1A78EAD3-EE79-480D-B19D-8C0A37651AE7}" dt="2023-05-31T09:52:47.146" v="40"/>
        <pc:sldMkLst>
          <pc:docMk/>
          <pc:sldMk cId="1268587868" sldId="1916"/>
        </pc:sldMkLst>
      </pc:sldChg>
      <pc:sldChg chg="add">
        <pc:chgData name="Willigen, R.F. van der (Rob)" userId="b43bdd62-7b82-48e9-86cd-c7c10e260c14" providerId="ADAL" clId="{1A78EAD3-EE79-480D-B19D-8C0A37651AE7}" dt="2023-05-31T09:52:47.146" v="40"/>
        <pc:sldMkLst>
          <pc:docMk/>
          <pc:sldMk cId="351465107" sldId="1917"/>
        </pc:sldMkLst>
      </pc:sldChg>
      <pc:sldChg chg="add">
        <pc:chgData name="Willigen, R.F. van der (Rob)" userId="b43bdd62-7b82-48e9-86cd-c7c10e260c14" providerId="ADAL" clId="{1A78EAD3-EE79-480D-B19D-8C0A37651AE7}" dt="2023-05-31T09:52:47.146" v="40"/>
        <pc:sldMkLst>
          <pc:docMk/>
          <pc:sldMk cId="424001269" sldId="1918"/>
        </pc:sldMkLst>
      </pc:sldChg>
      <pc:sldChg chg="add">
        <pc:chgData name="Willigen, R.F. van der (Rob)" userId="b43bdd62-7b82-48e9-86cd-c7c10e260c14" providerId="ADAL" clId="{1A78EAD3-EE79-480D-B19D-8C0A37651AE7}" dt="2023-05-31T09:52:47.146" v="40"/>
        <pc:sldMkLst>
          <pc:docMk/>
          <pc:sldMk cId="3981538841" sldId="1919"/>
        </pc:sldMkLst>
      </pc:sldChg>
      <pc:sldChg chg="add">
        <pc:chgData name="Willigen, R.F. van der (Rob)" userId="b43bdd62-7b82-48e9-86cd-c7c10e260c14" providerId="ADAL" clId="{1A78EAD3-EE79-480D-B19D-8C0A37651AE7}" dt="2023-05-31T09:52:47.146" v="40"/>
        <pc:sldMkLst>
          <pc:docMk/>
          <pc:sldMk cId="3691354258" sldId="1920"/>
        </pc:sldMkLst>
      </pc:sldChg>
      <pc:sldChg chg="add">
        <pc:chgData name="Willigen, R.F. van der (Rob)" userId="b43bdd62-7b82-48e9-86cd-c7c10e260c14" providerId="ADAL" clId="{1A78EAD3-EE79-480D-B19D-8C0A37651AE7}" dt="2023-05-31T09:52:47.146" v="40"/>
        <pc:sldMkLst>
          <pc:docMk/>
          <pc:sldMk cId="711703970" sldId="1922"/>
        </pc:sldMkLst>
      </pc:sldChg>
      <pc:sldChg chg="add del">
        <pc:chgData name="Willigen, R.F. van der (Rob)" userId="b43bdd62-7b82-48e9-86cd-c7c10e260c14" providerId="ADAL" clId="{1A78EAD3-EE79-480D-B19D-8C0A37651AE7}" dt="2023-05-31T09:58:20.074" v="57" actId="47"/>
        <pc:sldMkLst>
          <pc:docMk/>
          <pc:sldMk cId="2422849933" sldId="1923"/>
        </pc:sldMkLst>
      </pc:sldChg>
      <pc:sldChg chg="modSp add mod ord">
        <pc:chgData name="Willigen, R.F. van der (Rob)" userId="b43bdd62-7b82-48e9-86cd-c7c10e260c14" providerId="ADAL" clId="{1A78EAD3-EE79-480D-B19D-8C0A37651AE7}" dt="2023-05-31T09:59:05.543" v="106" actId="20577"/>
        <pc:sldMkLst>
          <pc:docMk/>
          <pc:sldMk cId="2104283748" sldId="1924"/>
        </pc:sldMkLst>
        <pc:spChg chg="mod">
          <ac:chgData name="Willigen, R.F. van der (Rob)" userId="b43bdd62-7b82-48e9-86cd-c7c10e260c14" providerId="ADAL" clId="{1A78EAD3-EE79-480D-B19D-8C0A37651AE7}" dt="2023-05-31T09:59:05.543" v="106" actId="20577"/>
          <ac:spMkLst>
            <pc:docMk/>
            <pc:sldMk cId="2104283748" sldId="1924"/>
            <ac:spMk id="4" creationId="{F3EAB210-A0CE-1434-FF2D-87E901C11F8D}"/>
          </ac:spMkLst>
        </pc:spChg>
      </pc:sldChg>
      <pc:sldChg chg="modSp add mod ord">
        <pc:chgData name="Willigen, R.F. van der (Rob)" userId="b43bdd62-7b82-48e9-86cd-c7c10e260c14" providerId="ADAL" clId="{1A78EAD3-EE79-480D-B19D-8C0A37651AE7}" dt="2023-05-31T10:08:42.143" v="216" actId="20577"/>
        <pc:sldMkLst>
          <pc:docMk/>
          <pc:sldMk cId="1565320565" sldId="1925"/>
        </pc:sldMkLst>
        <pc:spChg chg="mod">
          <ac:chgData name="Willigen, R.F. van der (Rob)" userId="b43bdd62-7b82-48e9-86cd-c7c10e260c14" providerId="ADAL" clId="{1A78EAD3-EE79-480D-B19D-8C0A37651AE7}" dt="2023-05-31T10:00:48.897" v="113" actId="207"/>
          <ac:spMkLst>
            <pc:docMk/>
            <pc:sldMk cId="1565320565" sldId="1925"/>
            <ac:spMk id="2" creationId="{00000000-0000-0000-0000-000000000000}"/>
          </ac:spMkLst>
        </pc:spChg>
        <pc:spChg chg="mod">
          <ac:chgData name="Willigen, R.F. van der (Rob)" userId="b43bdd62-7b82-48e9-86cd-c7c10e260c14" providerId="ADAL" clId="{1A78EAD3-EE79-480D-B19D-8C0A37651AE7}" dt="2023-05-31T10:08:42.143" v="216" actId="20577"/>
          <ac:spMkLst>
            <pc:docMk/>
            <pc:sldMk cId="1565320565" sldId="1925"/>
            <ac:spMk id="4" creationId="{CB76CF53-6AA2-FB11-61CE-E233AE3FF3A4}"/>
          </ac:spMkLst>
        </pc:spChg>
      </pc:sldChg>
      <pc:sldChg chg="add">
        <pc:chgData name="Willigen, R.F. van der (Rob)" userId="b43bdd62-7b82-48e9-86cd-c7c10e260c14" providerId="ADAL" clId="{1A78EAD3-EE79-480D-B19D-8C0A37651AE7}" dt="2023-05-31T10:03:13.560" v="136"/>
        <pc:sldMkLst>
          <pc:docMk/>
          <pc:sldMk cId="2632371200" sldId="1926"/>
        </pc:sldMkLst>
      </pc:sldChg>
      <pc:sldChg chg="add">
        <pc:chgData name="Willigen, R.F. van der (Rob)" userId="b43bdd62-7b82-48e9-86cd-c7c10e260c14" providerId="ADAL" clId="{1A78EAD3-EE79-480D-B19D-8C0A37651AE7}" dt="2023-05-31T10:04:28.173" v="137"/>
        <pc:sldMkLst>
          <pc:docMk/>
          <pc:sldMk cId="64506238" sldId="1927"/>
        </pc:sldMkLst>
      </pc:sldChg>
      <pc:sldChg chg="add">
        <pc:chgData name="Willigen, R.F. van der (Rob)" userId="b43bdd62-7b82-48e9-86cd-c7c10e260c14" providerId="ADAL" clId="{1A78EAD3-EE79-480D-B19D-8C0A37651AE7}" dt="2023-05-31T10:04:28.173" v="137"/>
        <pc:sldMkLst>
          <pc:docMk/>
          <pc:sldMk cId="772927971" sldId="1928"/>
        </pc:sldMkLst>
      </pc:sldChg>
      <pc:sldChg chg="add">
        <pc:chgData name="Willigen, R.F. van der (Rob)" userId="b43bdd62-7b82-48e9-86cd-c7c10e260c14" providerId="ADAL" clId="{1A78EAD3-EE79-480D-B19D-8C0A37651AE7}" dt="2023-05-31T10:04:28.173" v="137"/>
        <pc:sldMkLst>
          <pc:docMk/>
          <pc:sldMk cId="2542261876" sldId="1929"/>
        </pc:sldMkLst>
      </pc:sldChg>
      <pc:sldChg chg="add">
        <pc:chgData name="Willigen, R.F. van der (Rob)" userId="b43bdd62-7b82-48e9-86cd-c7c10e260c14" providerId="ADAL" clId="{1A78EAD3-EE79-480D-B19D-8C0A37651AE7}" dt="2023-05-31T10:05:43.837" v="138"/>
        <pc:sldMkLst>
          <pc:docMk/>
          <pc:sldMk cId="0" sldId="1930"/>
        </pc:sldMkLst>
      </pc:sldChg>
      <pc:sldChg chg="modSp add mod ord">
        <pc:chgData name="Willigen, R.F. van der (Rob)" userId="b43bdd62-7b82-48e9-86cd-c7c10e260c14" providerId="ADAL" clId="{1A78EAD3-EE79-480D-B19D-8C0A37651AE7}" dt="2023-05-31T10:07:23.298" v="182" actId="14100"/>
        <pc:sldMkLst>
          <pc:docMk/>
          <pc:sldMk cId="474117114" sldId="1931"/>
        </pc:sldMkLst>
        <pc:spChg chg="mod">
          <ac:chgData name="Willigen, R.F. van der (Rob)" userId="b43bdd62-7b82-48e9-86cd-c7c10e260c14" providerId="ADAL" clId="{1A78EAD3-EE79-480D-B19D-8C0A37651AE7}" dt="2023-05-31T10:07:23.298" v="182" actId="14100"/>
          <ac:spMkLst>
            <pc:docMk/>
            <pc:sldMk cId="474117114" sldId="1931"/>
            <ac:spMk id="2" creationId="{00000000-0000-0000-0000-000000000000}"/>
          </ac:spMkLst>
        </pc:spChg>
      </pc:sldChg>
      <pc:sldChg chg="add del">
        <pc:chgData name="Willigen, R.F. van der (Rob)" userId="b43bdd62-7b82-48e9-86cd-c7c10e260c14" providerId="ADAL" clId="{1A78EAD3-EE79-480D-B19D-8C0A37651AE7}" dt="2023-05-31T10:06:15.121" v="139" actId="47"/>
        <pc:sldMkLst>
          <pc:docMk/>
          <pc:sldMk cId="1571704001" sldId="1931"/>
        </pc:sldMkLst>
      </pc:sldChg>
      <pc:sldChg chg="add">
        <pc:chgData name="Willigen, R.F. van der (Rob)" userId="b43bdd62-7b82-48e9-86cd-c7c10e260c14" providerId="ADAL" clId="{1A78EAD3-EE79-480D-B19D-8C0A37651AE7}" dt="2023-05-31T10:07:58.080" v="183"/>
        <pc:sldMkLst>
          <pc:docMk/>
          <pc:sldMk cId="1666172265" sldId="1932"/>
        </pc:sldMkLst>
      </pc:sldChg>
      <pc:sldMasterChg chg="delSldLayout">
        <pc:chgData name="Willigen, R.F. van der (Rob)" userId="b43bdd62-7b82-48e9-86cd-c7c10e260c14" providerId="ADAL" clId="{1A78EAD3-EE79-480D-B19D-8C0A37651AE7}" dt="2023-05-31T09:52:27.838" v="39" actId="47"/>
        <pc:sldMasterMkLst>
          <pc:docMk/>
          <pc:sldMasterMk cId="1012036108" sldId="2147483648"/>
        </pc:sldMasterMkLst>
        <pc:sldLayoutChg chg="del">
          <pc:chgData name="Willigen, R.F. van der (Rob)" userId="b43bdd62-7b82-48e9-86cd-c7c10e260c14" providerId="ADAL" clId="{1A78EAD3-EE79-480D-B19D-8C0A37651AE7}" dt="2023-05-31T09:52:27.838" v="39" actId="47"/>
          <pc:sldLayoutMkLst>
            <pc:docMk/>
            <pc:sldMasterMk cId="1012036108" sldId="2147483648"/>
            <pc:sldLayoutMk cId="3708889779" sldId="2147483680"/>
          </pc:sldLayoutMkLst>
        </pc:sldLayoutChg>
        <pc:sldLayoutChg chg="del">
          <pc:chgData name="Willigen, R.F. van der (Rob)" userId="b43bdd62-7b82-48e9-86cd-c7c10e260c14" providerId="ADAL" clId="{1A78EAD3-EE79-480D-B19D-8C0A37651AE7}" dt="2023-05-31T09:51:51.350" v="38" actId="47"/>
          <pc:sldLayoutMkLst>
            <pc:docMk/>
            <pc:sldMasterMk cId="1012036108" sldId="2147483648"/>
            <pc:sldLayoutMk cId="2208175509" sldId="2147483697"/>
          </pc:sldLayoutMkLst>
        </pc:sldLayoutChg>
      </pc:sldMasterChg>
      <pc:sldMasterChg chg="delSldLayout">
        <pc:chgData name="Willigen, R.F. van der (Rob)" userId="b43bdd62-7b82-48e9-86cd-c7c10e260c14" providerId="ADAL" clId="{1A78EAD3-EE79-480D-B19D-8C0A37651AE7}" dt="2023-05-31T09:52:27.838" v="39" actId="47"/>
        <pc:sldMasterMkLst>
          <pc:docMk/>
          <pc:sldMasterMk cId="2600388679" sldId="2147483667"/>
        </pc:sldMasterMkLst>
        <pc:sldLayoutChg chg="del">
          <pc:chgData name="Willigen, R.F. van der (Rob)" userId="b43bdd62-7b82-48e9-86cd-c7c10e260c14" providerId="ADAL" clId="{1A78EAD3-EE79-480D-B19D-8C0A37651AE7}" dt="2023-05-31T09:52:27.838" v="39" actId="47"/>
          <pc:sldLayoutMkLst>
            <pc:docMk/>
            <pc:sldMasterMk cId="2600388679" sldId="2147483667"/>
            <pc:sldLayoutMk cId="3176511903" sldId="2147483670"/>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44438475" sldId="2147483671"/>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971593108" sldId="2147483694"/>
          </pc:sldLayoutMkLst>
        </pc:sldLayoutChg>
        <pc:sldLayoutChg chg="del">
          <pc:chgData name="Willigen, R.F. van der (Rob)" userId="b43bdd62-7b82-48e9-86cd-c7c10e260c14" providerId="ADAL" clId="{1A78EAD3-EE79-480D-B19D-8C0A37651AE7}" dt="2023-05-31T09:51:51.350" v="38" actId="47"/>
          <pc:sldLayoutMkLst>
            <pc:docMk/>
            <pc:sldMasterMk cId="2600388679" sldId="2147483667"/>
            <pc:sldLayoutMk cId="1948516552" sldId="2147483695"/>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3405390809" sldId="214748369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D8AD-8F73-7143-9A86-16250EDFF61C}" type="datetimeFigureOut">
              <a:rPr lang="en-GB" smtClean="0"/>
              <a:t>11/10/2023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9552A-DBA9-0B41-9D82-B11B59ECFCC3}" type="slidenum">
              <a:rPr lang="en-GB" smtClean="0"/>
              <a:t>‹#›</a:t>
            </a:fld>
            <a:endParaRPr lang="en-GB"/>
          </a:p>
        </p:txBody>
      </p:sp>
    </p:spTree>
    <p:extLst>
      <p:ext uri="{BB962C8B-B14F-4D97-AF65-F5344CB8AC3E}">
        <p14:creationId xmlns:p14="http://schemas.microsoft.com/office/powerpoint/2010/main" val="129894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a:t>
            </a:fld>
            <a:endParaRPr lang="en-NL"/>
          </a:p>
        </p:txBody>
      </p:sp>
    </p:spTree>
    <p:extLst>
      <p:ext uri="{BB962C8B-B14F-4D97-AF65-F5344CB8AC3E}">
        <p14:creationId xmlns:p14="http://schemas.microsoft.com/office/powerpoint/2010/main" val="2169464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0507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55854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30</a:t>
            </a:fld>
            <a:endParaRPr lang="en-NL"/>
          </a:p>
        </p:txBody>
      </p:sp>
    </p:spTree>
    <p:extLst>
      <p:ext uri="{BB962C8B-B14F-4D97-AF65-F5344CB8AC3E}">
        <p14:creationId xmlns:p14="http://schemas.microsoft.com/office/powerpoint/2010/main" val="4149776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998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38</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61</a:t>
            </a:fld>
            <a:endParaRPr lang="nl-NL"/>
          </a:p>
        </p:txBody>
      </p:sp>
    </p:spTree>
    <p:extLst>
      <p:ext uri="{BB962C8B-B14F-4D97-AF65-F5344CB8AC3E}">
        <p14:creationId xmlns:p14="http://schemas.microsoft.com/office/powerpoint/2010/main" val="1093329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Date Placeholder 10"/>
          <p:cNvSpPr>
            <a:spLocks noGrp="1"/>
          </p:cNvSpPr>
          <p:nvPr>
            <p:ph type="dt" sz="quarter"/>
          </p:nvPr>
        </p:nvSpPr>
        <p:spPr>
          <a:xfrm>
            <a:off x="3884613" y="0"/>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fld id="{2B757A51-5770-1C47-8574-A613115F8E10}" type="datetime1">
              <a:rPr lang="en-US" sz="1200">
                <a:solidFill>
                  <a:srgbClr val="000000"/>
                </a:solidFill>
                <a:latin typeface="Times New Roman" charset="0"/>
              </a:rPr>
              <a:pPr/>
              <a:t>10/11/2023</a:t>
            </a:fld>
            <a:endParaRPr lang="en-GB" sz="1200">
              <a:solidFill>
                <a:srgbClr val="000000"/>
              </a:solidFill>
              <a:latin typeface="Times New Roman" charset="0"/>
            </a:endParaRPr>
          </a:p>
        </p:txBody>
      </p:sp>
      <p:sp>
        <p:nvSpPr>
          <p:cNvPr id="47107" name="Slide Number Placeholder 11"/>
          <p:cNvSpPr>
            <a:spLocks noGrp="1"/>
          </p:cNvSpPr>
          <p:nvPr>
            <p:ph type="sldNum" sz="quarter"/>
          </p:nvPr>
        </p:nvSpPr>
        <p:spPr>
          <a:xfrm>
            <a:off x="3884613" y="8685213"/>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fld id="{10FDB4C4-2081-3C4E-BE82-AE56AFA4275F}" type="slidenum">
              <a:rPr lang="en-GB" sz="1200">
                <a:solidFill>
                  <a:srgbClr val="000000"/>
                </a:solidFill>
                <a:latin typeface="Times New Roman" charset="0"/>
              </a:rPr>
              <a:pPr/>
              <a:t>6</a:t>
            </a:fld>
            <a:endParaRPr lang="en-GB" sz="1200">
              <a:solidFill>
                <a:srgbClr val="000000"/>
              </a:solidFill>
              <a:latin typeface="Times New Roman" charset="0"/>
            </a:endParaRPr>
          </a:p>
        </p:txBody>
      </p:sp>
      <p:sp>
        <p:nvSpPr>
          <p:cNvPr id="47108" name="Header Placeholder 12"/>
          <p:cNvSpPr>
            <a:spLocks noGrp="1"/>
          </p:cNvSpPr>
          <p:nvPr>
            <p:ph type="hdr" sz="quarter"/>
          </p:nvPr>
        </p:nvSpPr>
        <p:spPr>
          <a:xfrm>
            <a:off x="0" y="0"/>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a:buFont typeface="Times New Roman" charset="0"/>
              <a:buNone/>
            </a:pPr>
            <a:r>
              <a:rPr lang="en-GB" sz="1200">
                <a:solidFill>
                  <a:srgbClr val="000000"/>
                </a:solidFill>
                <a:latin typeface="Times New Roman" charset="0"/>
              </a:rPr>
              <a:t>Lecturer: Rob van der Willigen</a:t>
            </a:r>
          </a:p>
        </p:txBody>
      </p:sp>
    </p:spTree>
    <p:extLst>
      <p:ext uri="{BB962C8B-B14F-4D97-AF65-F5344CB8AC3E}">
        <p14:creationId xmlns:p14="http://schemas.microsoft.com/office/powerpoint/2010/main" val="133111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Date Placeholder 10"/>
          <p:cNvSpPr>
            <a:spLocks noGrp="1"/>
          </p:cNvSpPr>
          <p:nvPr>
            <p:ph type="dt" sz="quarter"/>
          </p:nvPr>
        </p:nvSpPr>
        <p:spPr>
          <a:xfrm>
            <a:off x="3884613" y="0"/>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2B757A51-5770-1C47-8574-A613115F8E10}" type="datetime1">
              <a:rPr kumimoji="0" lang="en-US"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10/11/2023</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7" name="Slide Number Placeholder 11"/>
          <p:cNvSpPr>
            <a:spLocks noGrp="1"/>
          </p:cNvSpPr>
          <p:nvPr>
            <p:ph type="sldNum" sz="quarter"/>
          </p:nvPr>
        </p:nvSpPr>
        <p:spPr>
          <a:xfrm>
            <a:off x="3884613" y="8685213"/>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10FDB4C4-2081-3C4E-BE82-AE56AFA4275F}" type="slidenum">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8</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8" name="Header Placeholder 12"/>
          <p:cNvSpPr>
            <a:spLocks noGrp="1"/>
          </p:cNvSpPr>
          <p:nvPr>
            <p:ph type="hdr" sz="quarter"/>
          </p:nvPr>
        </p:nvSpPr>
        <p:spPr>
          <a:xfrm>
            <a:off x="0" y="0"/>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 typeface="Times New Roman" charset="0"/>
              <a:buNone/>
              <a:tabLst>
                <a:tab pos="723900" algn="l"/>
                <a:tab pos="1447800" algn="l"/>
                <a:tab pos="2171700" algn="l"/>
                <a:tab pos="2895600" algn="l"/>
                <a:tab pos="3619500" algn="l"/>
              </a:tabLst>
              <a:defRPr/>
            </a:pPr>
            <a:r>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t>Lecturer: Rob van der Willigen</a:t>
            </a:r>
          </a:p>
        </p:txBody>
      </p:sp>
      <p:sp>
        <p:nvSpPr>
          <p:cNvPr id="2" name="Notes Placeholder 1"/>
          <p:cNvSpPr>
            <a:spLocks noGrp="1"/>
          </p:cNvSpPr>
          <p:nvPr>
            <p:ph type="body" idx="1"/>
          </p:nvPr>
        </p:nvSpPr>
        <p:spPr/>
        <p:txBody>
          <a:bodyPr>
            <a:normAutofit/>
          </a:bodyPr>
          <a:lstStyle/>
          <a:p>
            <a:endParaRPr lang="nl-NL" noProof="0" dirty="0"/>
          </a:p>
        </p:txBody>
      </p:sp>
    </p:spTree>
    <p:extLst>
      <p:ext uri="{BB962C8B-B14F-4D97-AF65-F5344CB8AC3E}">
        <p14:creationId xmlns:p14="http://schemas.microsoft.com/office/powerpoint/2010/main" val="1393920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noProof="0" dirty="0"/>
              <a:t>UITGANGSPUNT:</a:t>
            </a:r>
            <a:r>
              <a:rPr lang="nl-NL" baseline="0" noProof="0" dirty="0"/>
              <a:t>    ZINTUIGELIJKE GEWAARWORDING is niet beperkt tot:  horen / zien / voelen / proeven  / ruiken</a:t>
            </a:r>
            <a:endParaRPr lang="nl-NL" noProof="0" dirty="0"/>
          </a:p>
        </p:txBody>
      </p:sp>
    </p:spTree>
    <p:extLst>
      <p:ext uri="{BB962C8B-B14F-4D97-AF65-F5344CB8AC3E}">
        <p14:creationId xmlns:p14="http://schemas.microsoft.com/office/powerpoint/2010/main" val="3709268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Date Placeholder 10"/>
          <p:cNvSpPr>
            <a:spLocks noGrp="1"/>
          </p:cNvSpPr>
          <p:nvPr>
            <p:ph type="dt" sz="quarter"/>
          </p:nvPr>
        </p:nvSpPr>
        <p:spPr>
          <a:xfrm>
            <a:off x="3884613" y="0"/>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fld id="{2B757A51-5770-1C47-8574-A613115F8E10}" type="datetime1">
              <a:rPr lang="en-US" sz="1200">
                <a:solidFill>
                  <a:srgbClr val="000000"/>
                </a:solidFill>
                <a:latin typeface="Times New Roman" charset="0"/>
              </a:rPr>
              <a:pPr/>
              <a:t>10/11/2023</a:t>
            </a:fld>
            <a:endParaRPr lang="en-GB" sz="1200">
              <a:solidFill>
                <a:srgbClr val="000000"/>
              </a:solidFill>
              <a:latin typeface="Times New Roman" charset="0"/>
            </a:endParaRPr>
          </a:p>
        </p:txBody>
      </p:sp>
      <p:sp>
        <p:nvSpPr>
          <p:cNvPr id="47107" name="Slide Number Placeholder 11"/>
          <p:cNvSpPr>
            <a:spLocks noGrp="1"/>
          </p:cNvSpPr>
          <p:nvPr>
            <p:ph type="sldNum" sz="quarter"/>
          </p:nvPr>
        </p:nvSpPr>
        <p:spPr>
          <a:xfrm>
            <a:off x="3884613" y="8685213"/>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fld id="{10FDB4C4-2081-3C4E-BE82-AE56AFA4275F}" type="slidenum">
              <a:rPr lang="en-GB" sz="1200">
                <a:solidFill>
                  <a:srgbClr val="000000"/>
                </a:solidFill>
                <a:latin typeface="Times New Roman" charset="0"/>
              </a:rPr>
              <a:pPr/>
              <a:t>10</a:t>
            </a:fld>
            <a:endParaRPr lang="en-GB" sz="1200">
              <a:solidFill>
                <a:srgbClr val="000000"/>
              </a:solidFill>
              <a:latin typeface="Times New Roman" charset="0"/>
            </a:endParaRPr>
          </a:p>
        </p:txBody>
      </p:sp>
      <p:sp>
        <p:nvSpPr>
          <p:cNvPr id="47108" name="Header Placeholder 12"/>
          <p:cNvSpPr>
            <a:spLocks noGrp="1"/>
          </p:cNvSpPr>
          <p:nvPr>
            <p:ph type="hdr" sz="quarter"/>
          </p:nvPr>
        </p:nvSpPr>
        <p:spPr>
          <a:xfrm>
            <a:off x="0" y="0"/>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a:buFont typeface="Times New Roman" charset="0"/>
              <a:buNone/>
            </a:pPr>
            <a:r>
              <a:rPr lang="en-GB" sz="1200">
                <a:solidFill>
                  <a:srgbClr val="000000"/>
                </a:solidFill>
                <a:latin typeface="Times New Roman" charset="0"/>
              </a:rPr>
              <a:t>Lecturer: Rob van der Willigen</a:t>
            </a:r>
          </a:p>
        </p:txBody>
      </p:sp>
      <p:sp>
        <p:nvSpPr>
          <p:cNvPr id="2" name="Notes Placeholder 1"/>
          <p:cNvSpPr>
            <a:spLocks noGrp="1"/>
          </p:cNvSpPr>
          <p:nvPr>
            <p:ph type="body" idx="1"/>
          </p:nvPr>
        </p:nvSpPr>
        <p:spPr/>
        <p:txBody>
          <a:bodyPr/>
          <a:lstStyle/>
          <a:p>
            <a:r>
              <a:rPr lang="nl-NL" sz="1200" kern="1200" noProof="0" dirty="0">
                <a:solidFill>
                  <a:schemeClr val="tx1"/>
                </a:solidFill>
                <a:latin typeface="Helvetica Neue Medium"/>
                <a:ea typeface="+mn-ea"/>
                <a:cs typeface="+mn-cs"/>
              </a:rPr>
              <a:t>Het menselijk lichaam kan de wereld om ons heen uitstekend waarnemen. </a:t>
            </a:r>
          </a:p>
          <a:p>
            <a:r>
              <a:rPr lang="nl-NL" sz="1200" kern="1200" noProof="0" dirty="0">
                <a:solidFill>
                  <a:schemeClr val="tx1"/>
                </a:solidFill>
                <a:latin typeface="Helvetica Neue Medium"/>
                <a:ea typeface="+mn-ea"/>
                <a:cs typeface="+mn-cs"/>
              </a:rPr>
              <a:t>Voortdurend bereiken vele levendige indrukken via de zintuigen en het zenuwstelsel de hersenen om ons op de hoogte te houden van de stand van zaken buiten het lichaam. </a:t>
            </a:r>
          </a:p>
          <a:p>
            <a:r>
              <a:rPr lang="nl-NL" sz="1200" kern="1200" noProof="0" dirty="0">
                <a:solidFill>
                  <a:schemeClr val="tx1"/>
                </a:solidFill>
                <a:latin typeface="Helvetica Neue Medium"/>
                <a:ea typeface="+mn-ea"/>
                <a:cs typeface="+mn-cs"/>
              </a:rPr>
              <a:t>Dat is van groot belang om ons te kunnen handhaven te midden van de, bij tijd en wijle, vijandige natuur met haar enorme diversiteit aan dieren en planten. </a:t>
            </a:r>
          </a:p>
          <a:p>
            <a:endParaRPr lang="nl-NL" sz="1200" kern="1200" noProof="0" dirty="0">
              <a:solidFill>
                <a:schemeClr val="tx1"/>
              </a:solidFill>
              <a:latin typeface="Helvetica Neue Medium"/>
              <a:ea typeface="+mn-ea"/>
              <a:cs typeface="+mn-cs"/>
            </a:endParaRPr>
          </a:p>
          <a:p>
            <a:r>
              <a:rPr lang="nl-NL" sz="1200" kern="1200" noProof="0" dirty="0">
                <a:solidFill>
                  <a:schemeClr val="tx1"/>
                </a:solidFill>
                <a:latin typeface="Helvetica Neue Medium"/>
                <a:ea typeface="+mn-ea"/>
                <a:cs typeface="+mn-cs"/>
              </a:rPr>
              <a:t>Je zou de zintuigen de verslaggevers van </a:t>
            </a:r>
            <a:r>
              <a:rPr lang="nl-NL" sz="1200" kern="1200" dirty="0">
                <a:solidFill>
                  <a:schemeClr val="tx1"/>
                </a:solidFill>
                <a:latin typeface="Helvetica Neue Medium"/>
                <a:ea typeface="+mn-ea"/>
                <a:cs typeface="+mn-cs"/>
              </a:rPr>
              <a:t>de buitenwereld kunnen noemen. </a:t>
            </a:r>
          </a:p>
          <a:p>
            <a:r>
              <a:rPr lang="nl-NL" sz="1200" kern="1200" dirty="0">
                <a:solidFill>
                  <a:schemeClr val="tx1"/>
                </a:solidFill>
                <a:latin typeface="Helvetica Neue Medium"/>
                <a:ea typeface="+mn-ea"/>
                <a:cs typeface="+mn-cs"/>
              </a:rPr>
              <a:t>Met de vijf klassieke zintuigen zijn we in staat te </a:t>
            </a:r>
            <a:r>
              <a:rPr lang="nl-NL" sz="1200" i="1" kern="1200" dirty="0">
                <a:solidFill>
                  <a:schemeClr val="tx1"/>
                </a:solidFill>
                <a:latin typeface="Helvetica Neue Medium"/>
                <a:ea typeface="+mn-ea"/>
                <a:cs typeface="+mn-cs"/>
              </a:rPr>
              <a:t>voelen</a:t>
            </a:r>
            <a:r>
              <a:rPr lang="nl-NL" sz="1200" i="0" kern="1200" dirty="0">
                <a:solidFill>
                  <a:schemeClr val="tx1"/>
                </a:solidFill>
                <a:latin typeface="Helvetica Neue Medium"/>
                <a:ea typeface="+mn-ea"/>
                <a:cs typeface="+mn-cs"/>
              </a:rPr>
              <a:t>, te </a:t>
            </a:r>
            <a:r>
              <a:rPr lang="nl-NL" sz="1200" i="1" kern="1200" dirty="0">
                <a:solidFill>
                  <a:schemeClr val="tx1"/>
                </a:solidFill>
                <a:latin typeface="Helvetica Neue Medium"/>
                <a:ea typeface="+mn-ea"/>
                <a:cs typeface="+mn-cs"/>
              </a:rPr>
              <a:t>horen</a:t>
            </a:r>
            <a:r>
              <a:rPr lang="nl-NL" sz="1200" i="0" kern="1200" dirty="0">
                <a:solidFill>
                  <a:schemeClr val="tx1"/>
                </a:solidFill>
                <a:latin typeface="Helvetica Neue Medium"/>
                <a:ea typeface="+mn-ea"/>
                <a:cs typeface="+mn-cs"/>
              </a:rPr>
              <a:t>, te </a:t>
            </a:r>
            <a:r>
              <a:rPr lang="nl-NL" sz="1200" i="1" kern="1200" dirty="0">
                <a:solidFill>
                  <a:schemeClr val="tx1"/>
                </a:solidFill>
                <a:latin typeface="Helvetica Neue Medium"/>
                <a:ea typeface="+mn-ea"/>
                <a:cs typeface="+mn-cs"/>
              </a:rPr>
              <a:t>zien</a:t>
            </a:r>
            <a:r>
              <a:rPr lang="nl-NL" sz="1200" i="0" kern="1200" dirty="0">
                <a:solidFill>
                  <a:schemeClr val="tx1"/>
                </a:solidFill>
                <a:latin typeface="Helvetica Neue Medium"/>
                <a:ea typeface="+mn-ea"/>
                <a:cs typeface="+mn-cs"/>
              </a:rPr>
              <a:t>, te </a:t>
            </a:r>
            <a:r>
              <a:rPr lang="nl-NL" sz="1200" i="1" kern="1200" dirty="0">
                <a:solidFill>
                  <a:schemeClr val="tx1"/>
                </a:solidFill>
                <a:latin typeface="Helvetica Neue Medium"/>
                <a:ea typeface="+mn-ea"/>
                <a:cs typeface="+mn-cs"/>
              </a:rPr>
              <a:t>ruiken</a:t>
            </a:r>
            <a:r>
              <a:rPr lang="nl-NL" sz="1200" i="0" kern="1200" dirty="0">
                <a:solidFill>
                  <a:schemeClr val="tx1"/>
                </a:solidFill>
                <a:latin typeface="Helvetica Neue Medium"/>
                <a:ea typeface="+mn-ea"/>
                <a:cs typeface="+mn-cs"/>
              </a:rPr>
              <a:t> en te </a:t>
            </a:r>
            <a:r>
              <a:rPr lang="nl-NL" sz="1200" i="1" kern="1200" dirty="0">
                <a:solidFill>
                  <a:schemeClr val="tx1"/>
                </a:solidFill>
                <a:latin typeface="Helvetica Neue Medium"/>
                <a:ea typeface="+mn-ea"/>
                <a:cs typeface="+mn-cs"/>
              </a:rPr>
              <a:t>proeven</a:t>
            </a:r>
            <a:r>
              <a:rPr lang="nl-NL" sz="1200" i="0" kern="1200" dirty="0">
                <a:solidFill>
                  <a:schemeClr val="tx1"/>
                </a:solidFill>
                <a:latin typeface="Helvetica Neue Medium"/>
                <a:ea typeface="+mn-ea"/>
                <a:cs typeface="+mn-cs"/>
              </a:rPr>
              <a:t>. </a:t>
            </a:r>
          </a:p>
          <a:p>
            <a:r>
              <a:rPr lang="nl-NL" sz="1200" i="0" kern="1200" dirty="0">
                <a:solidFill>
                  <a:schemeClr val="tx1"/>
                </a:solidFill>
                <a:latin typeface="Helvetica Neue Medium"/>
                <a:ea typeface="+mn-ea"/>
                <a:cs typeface="+mn-cs"/>
              </a:rPr>
              <a:t>Daarnaast zijn er ook zintuigen waarvan we ons nauwelijks bewust zijn, zoals de </a:t>
            </a:r>
            <a:r>
              <a:rPr lang="nl-NL" sz="1200" i="1" kern="1200" dirty="0">
                <a:solidFill>
                  <a:schemeClr val="tx1"/>
                </a:solidFill>
                <a:latin typeface="Helvetica Neue Medium"/>
                <a:ea typeface="+mn-ea"/>
                <a:cs typeface="+mn-cs"/>
              </a:rPr>
              <a:t>evenwichtsorganen</a:t>
            </a:r>
            <a:r>
              <a:rPr lang="nl-NL" sz="1200" i="0" kern="1200" dirty="0">
                <a:solidFill>
                  <a:schemeClr val="tx1"/>
                </a:solidFill>
                <a:latin typeface="Helvetica Neue Medium"/>
                <a:ea typeface="+mn-ea"/>
                <a:cs typeface="+mn-cs"/>
              </a:rPr>
              <a:t>. </a:t>
            </a:r>
          </a:p>
          <a:p>
            <a:r>
              <a:rPr lang="nl-NL" sz="1200" i="0" kern="1200" dirty="0">
                <a:solidFill>
                  <a:schemeClr val="tx1"/>
                </a:solidFill>
                <a:latin typeface="Helvetica Neue Medium"/>
                <a:ea typeface="+mn-ea"/>
                <a:cs typeface="+mn-cs"/>
              </a:rPr>
              <a:t>Pas als daarmee iets mis is, realiseren we ons dat we ze hard nodig hebben.</a:t>
            </a:r>
            <a:endParaRPr lang="nl-NL" dirty="0"/>
          </a:p>
        </p:txBody>
      </p:sp>
    </p:spTree>
    <p:extLst>
      <p:ext uri="{BB962C8B-B14F-4D97-AF65-F5344CB8AC3E}">
        <p14:creationId xmlns:p14="http://schemas.microsoft.com/office/powerpoint/2010/main" val="1536186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Date Placeholder 10"/>
          <p:cNvSpPr>
            <a:spLocks noGrp="1"/>
          </p:cNvSpPr>
          <p:nvPr>
            <p:ph type="dt" sz="quarter"/>
          </p:nvPr>
        </p:nvSpPr>
        <p:spPr>
          <a:xfrm>
            <a:off x="3884613" y="0"/>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fld id="{2B757A51-5770-1C47-8574-A613115F8E10}" type="datetime1">
              <a:rPr lang="en-US" sz="1200">
                <a:solidFill>
                  <a:srgbClr val="000000"/>
                </a:solidFill>
                <a:latin typeface="Times New Roman" charset="0"/>
              </a:rPr>
              <a:pPr/>
              <a:t>10/11/2023</a:t>
            </a:fld>
            <a:endParaRPr lang="en-GB" sz="1200">
              <a:solidFill>
                <a:srgbClr val="000000"/>
              </a:solidFill>
              <a:latin typeface="Times New Roman" charset="0"/>
            </a:endParaRPr>
          </a:p>
        </p:txBody>
      </p:sp>
      <p:sp>
        <p:nvSpPr>
          <p:cNvPr id="47107" name="Slide Number Placeholder 11"/>
          <p:cNvSpPr>
            <a:spLocks noGrp="1"/>
          </p:cNvSpPr>
          <p:nvPr>
            <p:ph type="sldNum" sz="quarter"/>
          </p:nvPr>
        </p:nvSpPr>
        <p:spPr>
          <a:xfrm>
            <a:off x="3884613" y="8685213"/>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fld id="{10FDB4C4-2081-3C4E-BE82-AE56AFA4275F}" type="slidenum">
              <a:rPr lang="en-GB" sz="1200">
                <a:solidFill>
                  <a:srgbClr val="000000"/>
                </a:solidFill>
                <a:latin typeface="Times New Roman" charset="0"/>
              </a:rPr>
              <a:pPr/>
              <a:t>11</a:t>
            </a:fld>
            <a:endParaRPr lang="en-GB" sz="1200">
              <a:solidFill>
                <a:srgbClr val="000000"/>
              </a:solidFill>
              <a:latin typeface="Times New Roman" charset="0"/>
            </a:endParaRPr>
          </a:p>
        </p:txBody>
      </p:sp>
      <p:sp>
        <p:nvSpPr>
          <p:cNvPr id="47108" name="Header Placeholder 12"/>
          <p:cNvSpPr>
            <a:spLocks noGrp="1"/>
          </p:cNvSpPr>
          <p:nvPr>
            <p:ph type="hdr" sz="quarter"/>
          </p:nvPr>
        </p:nvSpPr>
        <p:spPr>
          <a:xfrm>
            <a:off x="0" y="0"/>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a:buFont typeface="Times New Roman" charset="0"/>
              <a:buNone/>
            </a:pPr>
            <a:r>
              <a:rPr lang="en-GB" sz="1200">
                <a:solidFill>
                  <a:srgbClr val="000000"/>
                </a:solidFill>
                <a:latin typeface="Times New Roman" charset="0"/>
              </a:rPr>
              <a:t>Lecturer: Rob van der Willigen</a:t>
            </a:r>
          </a:p>
        </p:txBody>
      </p:sp>
      <p:sp>
        <p:nvSpPr>
          <p:cNvPr id="2" name="Notes Placeholder 1"/>
          <p:cNvSpPr>
            <a:spLocks noGrp="1"/>
          </p:cNvSpPr>
          <p:nvPr>
            <p:ph type="body" idx="1"/>
          </p:nvPr>
        </p:nvSpPr>
        <p:spPr/>
        <p:txBody>
          <a:bodyPr/>
          <a:lstStyle/>
          <a:p>
            <a:r>
              <a:rPr lang="nl-NL" sz="1200" kern="1200" noProof="0" dirty="0">
                <a:solidFill>
                  <a:schemeClr val="tx1"/>
                </a:solidFill>
                <a:latin typeface="Helvetica Neue Medium"/>
                <a:ea typeface="+mn-ea"/>
                <a:cs typeface="+mn-cs"/>
              </a:rPr>
              <a:t>Het menselijk lichaam kan de wereld om ons heen uitstekend waarnemen. Voortdurend bereiken vele levendige indrukken via de zintuigen en het zenuwstelsel de hersenen om ons op de hoogte te houden van de stand van zaken buiten het lichaam. Dat is van groot belang om ons te kunnen handhaven te midden van de, bij tijd en wijle, vijandige natuur met haar enorme diversiteit aan dieren en planten. Je zou de zintuigen de verslaggevers van </a:t>
            </a:r>
            <a:r>
              <a:rPr lang="nl-NL" sz="1200" kern="1200" dirty="0">
                <a:solidFill>
                  <a:schemeClr val="tx1"/>
                </a:solidFill>
                <a:latin typeface="Helvetica Neue Medium"/>
                <a:ea typeface="+mn-ea"/>
                <a:cs typeface="+mn-cs"/>
              </a:rPr>
              <a:t>de buitenwereld kunnen noemen. Met de vijf klassieke zintuigen zijn we in staat te </a:t>
            </a:r>
            <a:r>
              <a:rPr lang="nl-NL" sz="1200" i="1" kern="1200" dirty="0">
                <a:solidFill>
                  <a:schemeClr val="tx1"/>
                </a:solidFill>
                <a:latin typeface="Helvetica Neue Medium"/>
                <a:ea typeface="+mn-ea"/>
                <a:cs typeface="+mn-cs"/>
              </a:rPr>
              <a:t>voelen</a:t>
            </a:r>
            <a:r>
              <a:rPr lang="nl-NL" sz="1200" i="0" kern="1200" dirty="0">
                <a:solidFill>
                  <a:schemeClr val="tx1"/>
                </a:solidFill>
                <a:latin typeface="Helvetica Neue Medium"/>
                <a:ea typeface="+mn-ea"/>
                <a:cs typeface="+mn-cs"/>
              </a:rPr>
              <a:t>, te </a:t>
            </a:r>
            <a:r>
              <a:rPr lang="nl-NL" sz="1200" i="1" kern="1200" dirty="0">
                <a:solidFill>
                  <a:schemeClr val="tx1"/>
                </a:solidFill>
                <a:latin typeface="Helvetica Neue Medium"/>
                <a:ea typeface="+mn-ea"/>
                <a:cs typeface="+mn-cs"/>
              </a:rPr>
              <a:t>horen</a:t>
            </a:r>
            <a:r>
              <a:rPr lang="nl-NL" sz="1200" i="0" kern="1200" dirty="0">
                <a:solidFill>
                  <a:schemeClr val="tx1"/>
                </a:solidFill>
                <a:latin typeface="Helvetica Neue Medium"/>
                <a:ea typeface="+mn-ea"/>
                <a:cs typeface="+mn-cs"/>
              </a:rPr>
              <a:t>, te </a:t>
            </a:r>
            <a:r>
              <a:rPr lang="nl-NL" sz="1200" i="1" kern="1200" dirty="0">
                <a:solidFill>
                  <a:schemeClr val="tx1"/>
                </a:solidFill>
                <a:latin typeface="Helvetica Neue Medium"/>
                <a:ea typeface="+mn-ea"/>
                <a:cs typeface="+mn-cs"/>
              </a:rPr>
              <a:t>zien</a:t>
            </a:r>
            <a:r>
              <a:rPr lang="nl-NL" sz="1200" i="0" kern="1200" dirty="0">
                <a:solidFill>
                  <a:schemeClr val="tx1"/>
                </a:solidFill>
                <a:latin typeface="Helvetica Neue Medium"/>
                <a:ea typeface="+mn-ea"/>
                <a:cs typeface="+mn-cs"/>
              </a:rPr>
              <a:t>, te </a:t>
            </a:r>
            <a:r>
              <a:rPr lang="nl-NL" sz="1200" i="1" kern="1200" dirty="0">
                <a:solidFill>
                  <a:schemeClr val="tx1"/>
                </a:solidFill>
                <a:latin typeface="Helvetica Neue Medium"/>
                <a:ea typeface="+mn-ea"/>
                <a:cs typeface="+mn-cs"/>
              </a:rPr>
              <a:t>ruiken</a:t>
            </a:r>
            <a:r>
              <a:rPr lang="nl-NL" sz="1200" i="0" kern="1200" dirty="0">
                <a:solidFill>
                  <a:schemeClr val="tx1"/>
                </a:solidFill>
                <a:latin typeface="Helvetica Neue Medium"/>
                <a:ea typeface="+mn-ea"/>
                <a:cs typeface="+mn-cs"/>
              </a:rPr>
              <a:t> en te </a:t>
            </a:r>
            <a:r>
              <a:rPr lang="nl-NL" sz="1200" i="1" kern="1200" dirty="0">
                <a:solidFill>
                  <a:schemeClr val="tx1"/>
                </a:solidFill>
                <a:latin typeface="Helvetica Neue Medium"/>
                <a:ea typeface="+mn-ea"/>
                <a:cs typeface="+mn-cs"/>
              </a:rPr>
              <a:t>proeven</a:t>
            </a:r>
            <a:r>
              <a:rPr lang="nl-NL" sz="1200" i="0" kern="1200" dirty="0">
                <a:solidFill>
                  <a:schemeClr val="tx1"/>
                </a:solidFill>
                <a:latin typeface="Helvetica Neue Medium"/>
                <a:ea typeface="+mn-ea"/>
                <a:cs typeface="+mn-cs"/>
              </a:rPr>
              <a:t>. Daarnaast zijn er ook zintuigen waarvan we ons nauwelijks bewust zijn, zoals de </a:t>
            </a:r>
            <a:r>
              <a:rPr lang="nl-NL" sz="1200" i="1" kern="1200" dirty="0">
                <a:solidFill>
                  <a:schemeClr val="tx1"/>
                </a:solidFill>
                <a:latin typeface="Helvetica Neue Medium"/>
                <a:ea typeface="+mn-ea"/>
                <a:cs typeface="+mn-cs"/>
              </a:rPr>
              <a:t>evenwichtsorganen</a:t>
            </a:r>
            <a:r>
              <a:rPr lang="nl-NL" sz="1200" i="0" kern="1200" dirty="0">
                <a:solidFill>
                  <a:schemeClr val="tx1"/>
                </a:solidFill>
                <a:latin typeface="Helvetica Neue Medium"/>
                <a:ea typeface="+mn-ea"/>
                <a:cs typeface="+mn-cs"/>
              </a:rPr>
              <a:t>. Pas als daarmee iets mis is, realiseren we ons dat we ze hard nodig hebben.</a:t>
            </a:r>
            <a:endParaRPr lang="nl-NL" dirty="0"/>
          </a:p>
        </p:txBody>
      </p:sp>
    </p:spTree>
    <p:extLst>
      <p:ext uri="{BB962C8B-B14F-4D97-AF65-F5344CB8AC3E}">
        <p14:creationId xmlns:p14="http://schemas.microsoft.com/office/powerpoint/2010/main" val="303106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Date Placeholder 10"/>
          <p:cNvSpPr>
            <a:spLocks noGrp="1"/>
          </p:cNvSpPr>
          <p:nvPr>
            <p:ph type="dt" sz="quarter"/>
          </p:nvPr>
        </p:nvSpPr>
        <p:spPr>
          <a:xfrm>
            <a:off x="3884613"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fld id="{2B757A51-5770-1C47-8574-A613115F8E10}" type="datetime1">
              <a:rPr lang="en-US" sz="1200">
                <a:solidFill>
                  <a:srgbClr val="000000"/>
                </a:solidFill>
                <a:latin typeface="Times New Roman" charset="0"/>
              </a:rPr>
              <a:pPr/>
              <a:t>10/11/2023</a:t>
            </a:fld>
            <a:endParaRPr lang="en-GB" sz="1200">
              <a:solidFill>
                <a:srgbClr val="000000"/>
              </a:solidFill>
              <a:latin typeface="Times New Roman" charset="0"/>
            </a:endParaRPr>
          </a:p>
        </p:txBody>
      </p:sp>
      <p:sp>
        <p:nvSpPr>
          <p:cNvPr id="47107" name="Slide Number Placeholder 11"/>
          <p:cNvSpPr>
            <a:spLocks noGrp="1"/>
          </p:cNvSpPr>
          <p:nvPr>
            <p:ph type="sldNum" sz="quarter"/>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fld id="{10FDB4C4-2081-3C4E-BE82-AE56AFA4275F}" type="slidenum">
              <a:rPr lang="en-GB" sz="1200">
                <a:solidFill>
                  <a:srgbClr val="000000"/>
                </a:solidFill>
                <a:latin typeface="Times New Roman" charset="0"/>
              </a:rPr>
              <a:pPr/>
              <a:t>12</a:t>
            </a:fld>
            <a:endParaRPr lang="en-GB" sz="1200">
              <a:solidFill>
                <a:srgbClr val="000000"/>
              </a:solidFill>
              <a:latin typeface="Times New Roman" charset="0"/>
            </a:endParaRPr>
          </a:p>
        </p:txBody>
      </p:sp>
      <p:sp>
        <p:nvSpPr>
          <p:cNvPr id="47108" name="Header Placeholder 12"/>
          <p:cNvSpPr>
            <a:spLocks noGrp="1"/>
          </p:cNvSpPr>
          <p:nvPr>
            <p:ph type="hdr" sz="quarter"/>
          </p:nvPr>
        </p:nvSpPr>
        <p:spPr>
          <a:xfrm>
            <a:off x="0"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a:buFont typeface="Times New Roman" charset="0"/>
              <a:buNone/>
            </a:pPr>
            <a:r>
              <a:rPr lang="en-GB" sz="1200">
                <a:solidFill>
                  <a:srgbClr val="000000"/>
                </a:solidFill>
                <a:latin typeface="Times New Roman" charset="0"/>
              </a:rPr>
              <a:t>Lecturer: Rob van der Willigen</a:t>
            </a:r>
          </a:p>
        </p:txBody>
      </p:sp>
      <p:sp>
        <p:nvSpPr>
          <p:cNvPr id="2" name="Notes Placeholder 1"/>
          <p:cNvSpPr>
            <a:spLocks noGrp="1"/>
          </p:cNvSpPr>
          <p:nvPr>
            <p:ph type="body" idx="1"/>
          </p:nvPr>
        </p:nvSpPr>
        <p:spPr/>
        <p:txBody>
          <a:bodyPr>
            <a:normAutofit lnSpcReduction="10000"/>
          </a:bodyPr>
          <a:lstStyle/>
          <a:p>
            <a:r>
              <a:rPr lang="nl-NL" noProof="0" dirty="0"/>
              <a:t>Sensorische systemen bemeten en interpreteren</a:t>
            </a:r>
            <a:r>
              <a:rPr lang="nl-NL" baseline="0" noProof="0" dirty="0"/>
              <a:t> </a:t>
            </a:r>
            <a:r>
              <a:rPr lang="nl-NL" noProof="0" dirty="0"/>
              <a:t>vele soorten fysisch-chemische processen in en buiten het lichaam.</a:t>
            </a:r>
          </a:p>
          <a:p>
            <a:endParaRPr lang="nl-NL" noProof="0" dirty="0"/>
          </a:p>
          <a:p>
            <a:r>
              <a:rPr lang="nl-NL" noProof="0" dirty="0"/>
              <a:t>Het woord sensor (zintuig) heeft tegenwoordig vaak de betekenis van</a:t>
            </a:r>
            <a:r>
              <a:rPr lang="nl-NL" baseline="0" noProof="0" dirty="0"/>
              <a:t> </a:t>
            </a:r>
            <a:r>
              <a:rPr lang="nl-NL" noProof="0" dirty="0"/>
              <a:t>‘</a:t>
            </a:r>
            <a:r>
              <a:rPr lang="nl-NL" noProof="0" dirty="0" err="1"/>
              <a:t>transductor</a:t>
            </a:r>
            <a:r>
              <a:rPr lang="nl-NL" noProof="0" dirty="0"/>
              <a:t>’ (‘transducer’), iets wat energievorm A omzet in</a:t>
            </a:r>
            <a:r>
              <a:rPr lang="nl-NL" baseline="0" noProof="0" dirty="0"/>
              <a:t> </a:t>
            </a:r>
            <a:r>
              <a:rPr lang="nl-NL" noProof="0" dirty="0"/>
              <a:t>energievorm B.</a:t>
            </a:r>
          </a:p>
          <a:p>
            <a:endParaRPr lang="nl-NL" noProof="0" dirty="0"/>
          </a:p>
          <a:p>
            <a:r>
              <a:rPr lang="nl-NL" noProof="0" dirty="0"/>
              <a:t>Dat is echter slechts één aspect van sensorische</a:t>
            </a:r>
            <a:r>
              <a:rPr lang="nl-NL" baseline="0" noProof="0" dirty="0"/>
              <a:t> </a:t>
            </a:r>
            <a:r>
              <a:rPr lang="nl-NL" noProof="0" dirty="0"/>
              <a:t>systemen. </a:t>
            </a:r>
          </a:p>
          <a:p>
            <a:r>
              <a:rPr lang="nl-NL" noProof="0" dirty="0"/>
              <a:t>De receptorlagen, dat zijn de lagen van cellen die het</a:t>
            </a:r>
            <a:r>
              <a:rPr lang="nl-NL" baseline="0" noProof="0" dirty="0"/>
              <a:t> </a:t>
            </a:r>
            <a:r>
              <a:rPr lang="nl-NL" noProof="0" dirty="0"/>
              <a:t>contact tussen buitenwereld en zenuwstelsel onderhouden, dragen</a:t>
            </a:r>
            <a:r>
              <a:rPr lang="nl-NL" baseline="0" noProof="0" dirty="0"/>
              <a:t> </a:t>
            </a:r>
            <a:r>
              <a:rPr lang="nl-NL" noProof="0" dirty="0"/>
              <a:t>zorg voor dit aspect. </a:t>
            </a:r>
          </a:p>
          <a:p>
            <a:r>
              <a:rPr lang="nl-NL" noProof="0" dirty="0"/>
              <a:t>Dit sensordeel van de sensorische systemen</a:t>
            </a:r>
            <a:r>
              <a:rPr lang="nl-NL" baseline="0" noProof="0" dirty="0"/>
              <a:t> </a:t>
            </a:r>
            <a:r>
              <a:rPr lang="nl-NL" noProof="0" dirty="0"/>
              <a:t>wordt gevolgd door wat wel het voorkantsysteem (‘front-end’) wordt genoemd.</a:t>
            </a:r>
          </a:p>
          <a:p>
            <a:endParaRPr lang="nl-NL" noProof="0" dirty="0"/>
          </a:p>
          <a:p>
            <a:r>
              <a:rPr lang="nl-NL" noProof="0" dirty="0"/>
              <a:t>Zo’n voorkantsysteem lijkt elementaire</a:t>
            </a:r>
            <a:r>
              <a:rPr lang="nl-NL" baseline="0" noProof="0" dirty="0"/>
              <a:t> </a:t>
            </a:r>
            <a:r>
              <a:rPr lang="nl-NL" noProof="0" dirty="0"/>
              <a:t>bewerkingen uit te voeren, gaat vooraf aan en is dus gemeenschappelijk</a:t>
            </a:r>
            <a:r>
              <a:rPr lang="nl-NL" baseline="0" noProof="0" dirty="0"/>
              <a:t> </a:t>
            </a:r>
            <a:r>
              <a:rPr lang="nl-NL" noProof="0" dirty="0"/>
              <a:t>voor een groot aantal, vaak parallel werkende, gespecialiseerde</a:t>
            </a:r>
            <a:r>
              <a:rPr lang="nl-NL" baseline="0" noProof="0" dirty="0"/>
              <a:t> </a:t>
            </a:r>
            <a:r>
              <a:rPr lang="nl-NL" noProof="0" dirty="0"/>
              <a:t>cortexgebiedjes. </a:t>
            </a:r>
          </a:p>
          <a:p>
            <a:r>
              <a:rPr lang="nl-NL" noProof="0" dirty="0"/>
              <a:t>De cortex of hersenschors, is heel belangrijk</a:t>
            </a:r>
            <a:r>
              <a:rPr lang="nl-NL" baseline="0" noProof="0" dirty="0"/>
              <a:t> </a:t>
            </a:r>
            <a:r>
              <a:rPr lang="nl-NL" noProof="0" dirty="0"/>
              <a:t>gebleken voor de waarneming van de buitenwereldomstandigheden</a:t>
            </a:r>
            <a:r>
              <a:rPr lang="nl-NL" baseline="0" noProof="0" dirty="0"/>
              <a:t> </a:t>
            </a:r>
            <a:r>
              <a:rPr lang="nl-NL" noProof="0" dirty="0"/>
              <a:t>waarover de voorkant, het sensorische systeem, informatie</a:t>
            </a:r>
            <a:r>
              <a:rPr lang="nl-NL" baseline="0" noProof="0" dirty="0"/>
              <a:t> </a:t>
            </a:r>
            <a:r>
              <a:rPr lang="nl-NL" noProof="0" dirty="0"/>
              <a:t>vergaart. </a:t>
            </a:r>
          </a:p>
          <a:p>
            <a:endParaRPr lang="nl-NL" noProof="0" dirty="0"/>
          </a:p>
          <a:p>
            <a:r>
              <a:rPr lang="nl-NL" noProof="0" dirty="0"/>
              <a:t>Het voorkantsysteem bepaalt natuurlijk al mede</a:t>
            </a:r>
            <a:r>
              <a:rPr lang="nl-NL" baseline="0" noProof="0" dirty="0"/>
              <a:t> </a:t>
            </a:r>
            <a:r>
              <a:rPr lang="nl-NL" noProof="0" dirty="0"/>
              <a:t>wat waarneembaar is en wat niet. </a:t>
            </a:r>
          </a:p>
          <a:p>
            <a:r>
              <a:rPr lang="nl-NL" noProof="0" dirty="0"/>
              <a:t>Het zin geven (‘waarnemen’) is</a:t>
            </a:r>
            <a:r>
              <a:rPr lang="nl-NL" baseline="0" noProof="0" dirty="0"/>
              <a:t> </a:t>
            </a:r>
            <a:r>
              <a:rPr lang="nl-NL" noProof="0" dirty="0"/>
              <a:t>daar al begonnen en het is niet goed mogelijk een principiële</a:t>
            </a:r>
            <a:r>
              <a:rPr lang="nl-NL" baseline="0" noProof="0" dirty="0"/>
              <a:t> </a:t>
            </a:r>
            <a:r>
              <a:rPr lang="nl-NL" noProof="0" dirty="0"/>
              <a:t>scheiding tussen dit voorkantsysteem en de rest van een perceptiesysteem</a:t>
            </a:r>
            <a:r>
              <a:rPr lang="nl-NL" baseline="0" noProof="0" dirty="0"/>
              <a:t> </a:t>
            </a:r>
            <a:r>
              <a:rPr lang="nl-NL" noProof="0" dirty="0"/>
              <a:t>aan te geven. </a:t>
            </a:r>
          </a:p>
          <a:p>
            <a:r>
              <a:rPr lang="nl-NL" noProof="0" dirty="0"/>
              <a:t>Het concept ‘front-end’ (voorkant) heeft</a:t>
            </a:r>
            <a:r>
              <a:rPr lang="nl-NL" baseline="0" noProof="0" dirty="0"/>
              <a:t> </a:t>
            </a:r>
            <a:r>
              <a:rPr lang="nl-NL" noProof="0" dirty="0"/>
              <a:t>dus alleen heuristische en/of anatomische waarde.</a:t>
            </a:r>
          </a:p>
        </p:txBody>
      </p:sp>
    </p:spTree>
    <p:extLst>
      <p:ext uri="{BB962C8B-B14F-4D97-AF65-F5344CB8AC3E}">
        <p14:creationId xmlns:p14="http://schemas.microsoft.com/office/powerpoint/2010/main" val="21382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noProof="0" dirty="0"/>
              <a:t>De relatie tussen zintuigelijke waarneming en gedrag is zeer complex.</a:t>
            </a:r>
          </a:p>
          <a:p>
            <a:r>
              <a:rPr lang="nl-NL" noProof="0" dirty="0"/>
              <a:t>Wat van belang is om te</a:t>
            </a:r>
            <a:r>
              <a:rPr lang="nl-NL" baseline="0" noProof="0" dirty="0"/>
              <a:t> begrijpen dat integratie (het samen komen) van zintuigelijke informatieve van verschillende modaliteiten noodzakelijk is om  zinvol en effectief te kunnen interacteren met onze omgeving.</a:t>
            </a:r>
          </a:p>
          <a:p>
            <a:r>
              <a:rPr lang="nl-NL" baseline="0" noProof="0" dirty="0"/>
              <a:t>Hiervoor zijn  zowel interne als externe prikkels van belang. </a:t>
            </a:r>
            <a:endParaRPr lang="nl-NL" noProof="0" dirty="0"/>
          </a:p>
        </p:txBody>
      </p:sp>
    </p:spTree>
    <p:extLst>
      <p:ext uri="{BB962C8B-B14F-4D97-AF65-F5344CB8AC3E}">
        <p14:creationId xmlns:p14="http://schemas.microsoft.com/office/powerpoint/2010/main" val="48904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71304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030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30830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0399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73973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2114880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58925"/>
            <a:ext cx="6489211" cy="2742289"/>
          </a:xfrm>
        </p:spPr>
        <p:txBody>
          <a:bodyPr/>
          <a:lstStyle>
            <a:lvl1pPr>
              <a:lnSpc>
                <a:spcPct val="90000"/>
              </a:lnSpc>
              <a:defRPr sz="6600" kern="100" cap="all" spc="-200" baseline="0">
                <a:solidFill>
                  <a:schemeClr val="bg1"/>
                </a:solidFill>
              </a:defRPr>
            </a:lvl1pPr>
          </a:lstStyle>
          <a:p>
            <a:r>
              <a:rPr lang="en-US"/>
              <a:t>add </a:t>
            </a:r>
            <a:r>
              <a:rPr lang="en-US" err="1"/>
              <a:t>slidedoc</a:t>
            </a:r>
            <a:r>
              <a:rPr lang="en-US"/>
              <a:t> title</a:t>
            </a:r>
          </a:p>
        </p:txBody>
      </p:sp>
      <p:sp>
        <p:nvSpPr>
          <p:cNvPr id="60" name="Text Placeholder 59"/>
          <p:cNvSpPr>
            <a:spLocks noGrp="1"/>
          </p:cNvSpPr>
          <p:nvPr>
            <p:ph type="body" sz="quarter" idx="10"/>
          </p:nvPr>
        </p:nvSpPr>
        <p:spPr>
          <a:xfrm>
            <a:off x="609602" y="3496727"/>
            <a:ext cx="1996017" cy="2512484"/>
          </a:xfrm>
        </p:spPr>
        <p:txBody>
          <a:bodyPr anchor="b"/>
          <a:lstStyle>
            <a:lvl1pPr>
              <a:lnSpc>
                <a:spcPct val="100000"/>
              </a:lnSpc>
              <a:defRPr sz="1300">
                <a:solidFill>
                  <a:schemeClr val="tx2"/>
                </a:solidFill>
              </a:defRPr>
            </a:lvl1pPr>
            <a:lvl2pPr>
              <a:defRPr b="1"/>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2" name="Straight Connector 61"/>
          <p:cNvCxnSpPr/>
          <p:nvPr userDrawn="1"/>
        </p:nvCxnSpPr>
        <p:spPr>
          <a:xfrm flipV="1">
            <a:off x="8894165" y="6358432"/>
            <a:ext cx="2688481" cy="173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7345794"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
        <p:nvSpPr>
          <p:cNvPr id="64" name="Text Placeholder 59"/>
          <p:cNvSpPr>
            <a:spLocks noGrp="1"/>
          </p:cNvSpPr>
          <p:nvPr>
            <p:ph type="body" sz="quarter" idx="12"/>
          </p:nvPr>
        </p:nvSpPr>
        <p:spPr>
          <a:xfrm>
            <a:off x="9586385"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Tree>
    <p:extLst>
      <p:ext uri="{BB962C8B-B14F-4D97-AF65-F5344CB8AC3E}">
        <p14:creationId xmlns:p14="http://schemas.microsoft.com/office/powerpoint/2010/main" val="1950409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2395232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86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609601" y="1600200"/>
            <a:ext cx="5326033"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6256365" y="1600200"/>
            <a:ext cx="5326033"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491923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09600" y="5875079"/>
            <a:ext cx="10972800" cy="692693"/>
          </a:xfrm>
          <a:prstGeom prst="rect">
            <a:avLst/>
          </a:prstGeom>
        </p:spPr>
        <p:txBody>
          <a:bodyPr lIns="91425" tIns="91425" rIns="91425" bIns="91425" anchor="t" anchorCtr="0"/>
          <a:lstStyle>
            <a:lvl1pPr algn="ctr">
              <a:spcBef>
                <a:spcPts val="480"/>
              </a:spcBef>
              <a:buSzPct val="100000"/>
              <a:buNone/>
              <a:defRPr sz="2400"/>
            </a:lvl1pPr>
          </a:lstStyle>
          <a:p>
            <a:endParaRPr/>
          </a:p>
        </p:txBody>
      </p:sp>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565790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D5C8CF43-34E3-2B49-9463-1206C056640D}" type="datetimeFigureOut">
              <a:rPr lang="en-US" smtClean="0"/>
              <a:pPr/>
              <a:t>10/11/2023</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99074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342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10/11/2023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155139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10/11/2023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358230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030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6169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86153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251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293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3055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11/10/2023</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0915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11/10/2023</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01203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600388679"/>
      </p:ext>
    </p:extLst>
  </p:cSld>
  <p:clrMap bg1="lt1" tx1="dk1" bg2="dk2" tx2="lt2" accent1="accent1" accent2="accent2" accent3="accent3" accent4="accent4" accent5="accent5" accent6="accent6" hlink="hlink" folHlink="folHlink"/>
  <p:sldLayoutIdLst>
    <p:sldLayoutId id="2147483672" r:id="rId1"/>
    <p:sldLayoutId id="2147483698" r:id="rId2"/>
    <p:sldLayoutId id="2147483699" r:id="rId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415241770"/>
      </p:ext>
    </p:extLst>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HR-ChatGPT/ChatGPT-UITGELEGD" TargetMode="External"/><Relationship Id="rId5" Type="http://schemas.openxmlformats.org/officeDocument/2006/relationships/hyperlink" Target="https://hr.nl/ai"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6.jpg"/><Relationship Id="rId5" Type="http://schemas.openxmlformats.org/officeDocument/2006/relationships/image" Target="../media/image18.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hyperlink" Target="https://valle-demo.github.io/" TargetMode="External"/><Relationship Id="rId7" Type="http://schemas.openxmlformats.org/officeDocument/2006/relationships/image" Target="../media/image29.png"/><Relationship Id="rId2" Type="http://schemas.openxmlformats.org/officeDocument/2006/relationships/hyperlink" Target="http://dx.doi.org/10.13140/RG.2.2.16487.98724" TargetMode="External"/><Relationship Id="rId1" Type="http://schemas.openxmlformats.org/officeDocument/2006/relationships/slideLayout" Target="../slideLayouts/slideLayout1.xml"/><Relationship Id="rId6" Type="http://schemas.openxmlformats.org/officeDocument/2006/relationships/hyperlink" Target="https://robfvdw.medium.com/the-world-wide-web-ai-safari-b2e4f7f90647" TargetMode="External"/><Relationship Id="rId5" Type="http://schemas.openxmlformats.org/officeDocument/2006/relationships/hyperlink" Target="https://doi.org/10.1609/aimag.v37i1.2643" TargetMode="Externa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hyperlink" Target="https://pdfs.semanticscholar.org/0629/51ac18d311efbfb4a019b1b5c513f1208de5.pdf" TargetMode="External"/><Relationship Id="rId3" Type="http://schemas.openxmlformats.org/officeDocument/2006/relationships/image" Target="../media/image1.jpeg"/><Relationship Id="rId7"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www.researchgate.net/publication/359424818_Designing_Neural_Networks_Through_Sensory_Ecology_Biology_to_the_rescue_of_AI_Produced_by_Living-Lab_AiRA_Hub_voor_Data_Responsible_AI_Hogeschool_Rotterdam_Lunch-Lezing_Creating-010_FEB_2022"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hyperlink" Target="https://ai.google/static/documents/google-about-generative-ai.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dn.ttgtmedia.com/rms/editorial/GenAI_Pillar_PDFdownload.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2.xml"/><Relationship Id="rId5" Type="http://schemas.openxmlformats.org/officeDocument/2006/relationships/image" Target="../media/image43.emf"/><Relationship Id="rId4" Type="http://schemas.openxmlformats.org/officeDocument/2006/relationships/image" Target="../media/image42.emf"/></Relationships>
</file>

<file path=ppt/slides/_rels/slide2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12.xml"/><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hyperlink" Target="https://doi.org/10.48550/arXiv.2210.07321"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hyperlink" Target="https://medium.com/@yulemoon/an-in-depth-look-at-the-transformer-based-models-22e5f5d17b6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2.xml"/><Relationship Id="rId5" Type="http://schemas.openxmlformats.org/officeDocument/2006/relationships/image" Target="../media/image11.emf"/><Relationship Id="rId4" Type="http://schemas.openxmlformats.org/officeDocument/2006/relationships/image" Target="../media/image10.emf"/></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doi.org/10.1609/aimag.v37i1.2643" TargetMode="External"/><Relationship Id="rId5" Type="http://schemas.openxmlformats.org/officeDocument/2006/relationships/hyperlink" Target="https://robfvdw.medium.com/the-world-wide-web-ai-safari-b2e4f7f90647" TargetMode="External"/><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hyperlink" Target="https://thebabar.medium.com/essential-guide-to-foundation-models-and-large-language-models-27dab58f7404"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doi.org/10.1007/978-3-030-04497-8_14" TargetMode="External"/><Relationship Id="rId4" Type="http://schemas.openxmlformats.org/officeDocument/2006/relationships/image" Target="../media/image61.emf"/></Relationships>
</file>

<file path=ppt/slides/_rels/slide35.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62.emf"/><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65.emf"/><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8.emf"/><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hyperlink" Target="https://ieeexplore.ieee.org/document/10125121" TargetMode="External"/><Relationship Id="rId2" Type="http://schemas.openxmlformats.org/officeDocument/2006/relationships/image" Target="../media/image66.emf"/><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platform.openai.com/tokenizer" TargetMode="External"/><Relationship Id="rId1" Type="http://schemas.openxmlformats.org/officeDocument/2006/relationships/slideLayout" Target="../slideLayouts/slideLayout6.xml"/><Relationship Id="rId6" Type="http://schemas.openxmlformats.org/officeDocument/2006/relationships/hyperlink" Target="https://github.com/HR-ChatGPT/ChatGPT-UITGELEGD#v1g"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medium.com/@hari4om/word-embedding-d816f643140" TargetMode="External"/><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medium.com/@aousabdo/what-are-ai-language-models-and-how-are-they-being-used-f1bf06f8ae80" TargetMode="External"/><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hyperlink" Target="https://aman.ai/primers/ai/autoregressive-vs-autoencoder-models/" TargetMode="External"/><Relationship Id="rId4" Type="http://schemas.openxmlformats.org/officeDocument/2006/relationships/image" Target="../media/image77.jpeg"/></Relationships>
</file>

<file path=ppt/slides/_rels/slide4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hyperlink" Target="https://lena-voita.github.io/nlp_course/language_modeling.html" TargetMode="External"/><Relationship Id="rId3" Type="http://schemas.openxmlformats.org/officeDocument/2006/relationships/image" Target="../media/image74.png"/><Relationship Id="rId7" Type="http://schemas.openxmlformats.org/officeDocument/2006/relationships/image" Target="../media/image81.emf"/><Relationship Id="rId2" Type="http://schemas.openxmlformats.org/officeDocument/2006/relationships/hyperlink" Target="https://medium.com/@aousabdo/what-are-ai-language-models-and-how-are-they-being-used-f1bf06f8ae80" TargetMode="Externa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s://jalammar.github.io/how-gpt3-works-visualizations-animations/" TargetMode="External"/><Relationship Id="rId4" Type="http://schemas.openxmlformats.org/officeDocument/2006/relationships/image" Target="../media/image79.gif"/><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docs.cohere.com/docs/introduction-to-large-language-models" TargetMode="External"/><Relationship Id="rId2" Type="http://schemas.openxmlformats.org/officeDocument/2006/relationships/image" Target="../media/image83.png"/><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8" Type="http://schemas.openxmlformats.org/officeDocument/2006/relationships/hyperlink" Target="https://github.com/openai/openai-cookbook" TargetMode="External"/><Relationship Id="rId13" Type="http://schemas.openxmlformats.org/officeDocument/2006/relationships/hyperlink" Target="https://drive.google.com/file/d/1UOfN0iB_A0rEGYc2CbYnpIF44FupQn2I/view" TargetMode="External"/><Relationship Id="rId18" Type="http://schemas.openxmlformats.org/officeDocument/2006/relationships/hyperlink" Target="https://cookbook.openai.com/" TargetMode="External"/><Relationship Id="rId3" Type="http://schemas.openxmlformats.org/officeDocument/2006/relationships/hyperlink" Target="https://github.com/HR-ChatGPT/ChatGPT-UITGELEGD#15-prompt-pattern-engineering-voorbeelden" TargetMode="External"/><Relationship Id="rId21" Type="http://schemas.openxmlformats.org/officeDocument/2006/relationships/hyperlink" Target="https://promptperfect.jina.ai/" TargetMode="External"/><Relationship Id="rId7" Type="http://schemas.openxmlformats.org/officeDocument/2006/relationships/hyperlink" Target="https://github.com/cedrickchee/chatgpt-universe" TargetMode="External"/><Relationship Id="rId12" Type="http://schemas.openxmlformats.org/officeDocument/2006/relationships/hyperlink" Target="https://docs.google.com/spreadsheets/d/1EuciDyKqFg2CIoQS89tF238oGtJq8a4mRx8kV9eA1Lc/edit#gid=2011839893" TargetMode="External"/><Relationship Id="rId17" Type="http://schemas.openxmlformats.org/officeDocument/2006/relationships/hyperlink" Target="https://bgr.com/tech/this-free-app-helps-you-find-tons-of-useful-chatgpt-prompts/" TargetMode="External"/><Relationship Id="rId2" Type="http://schemas.openxmlformats.org/officeDocument/2006/relationships/image" Target="../media/image85.png"/><Relationship Id="rId16" Type="http://schemas.openxmlformats.org/officeDocument/2006/relationships/hyperlink" Target="https://www.allabtai.com/category/prompt-engineering/" TargetMode="External"/><Relationship Id="rId20" Type="http://schemas.openxmlformats.org/officeDocument/2006/relationships/hyperlink" Target="https://lilianweng.github.io/posts/2023-03-15-prompt-engineering/" TargetMode="External"/><Relationship Id="rId1" Type="http://schemas.openxmlformats.org/officeDocument/2006/relationships/slideLayout" Target="../slideLayouts/slideLayout2.xml"/><Relationship Id="rId6" Type="http://schemas.openxmlformats.org/officeDocument/2006/relationships/hyperlink" Target="https://github.com/f/awesome-ChatGPT-prompts" TargetMode="External"/><Relationship Id="rId11" Type="http://schemas.openxmlformats.org/officeDocument/2006/relationships/hyperlink" Target="https://flowgpt.com/" TargetMode="External"/><Relationship Id="rId5" Type="http://schemas.openxmlformats.org/officeDocument/2006/relationships/hyperlink" Target="https://docs.cohere.ai/docs/prompt-engineering" TargetMode="External"/><Relationship Id="rId15" Type="http://schemas.openxmlformats.org/officeDocument/2006/relationships/hyperlink" Target="https://jagve.medium.com/5-incredible-uses-for-chatgpt-for-students-67242c708ead" TargetMode="External"/><Relationship Id="rId23" Type="http://schemas.openxmlformats.org/officeDocument/2006/relationships/hyperlink" Target="https://github.com/EgoAlpha/prompt-in-context-learning/blob/main/PaperList/ChainofThoughtList.md" TargetMode="External"/><Relationship Id="rId10" Type="http://schemas.openxmlformats.org/officeDocument/2006/relationships/hyperlink" Target="https://github.com/Clyde013/Paraphrase-OPT/blob/main/REPORT.md" TargetMode="External"/><Relationship Id="rId19" Type="http://schemas.openxmlformats.org/officeDocument/2006/relationships/hyperlink" Target="https://langchain.readthedocs.io/en/latest/" TargetMode="External"/><Relationship Id="rId4" Type="http://schemas.openxmlformats.org/officeDocument/2006/relationships/hyperlink" Target="https://github.com/dair-ai/Prompt-Engineering-Guide" TargetMode="External"/><Relationship Id="rId9" Type="http://schemas.openxmlformats.org/officeDocument/2006/relationships/hyperlink" Target="https://prompt.vizhub.ai/" TargetMode="External"/><Relationship Id="rId14" Type="http://schemas.openxmlformats.org/officeDocument/2006/relationships/hyperlink" Target="https://www.learnersedge.com/blog/50-chat-gpt-prompts-for-teachers" TargetMode="External"/><Relationship Id="rId22" Type="http://schemas.openxmlformats.org/officeDocument/2006/relationships/hyperlink" Target="https://github.com/microsoft/semantic-kernel"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16.xml"/><Relationship Id="rId5" Type="http://schemas.openxmlformats.org/officeDocument/2006/relationships/image" Target="../media/image88.png"/><Relationship Id="rId4" Type="http://schemas.openxmlformats.org/officeDocument/2006/relationships/hyperlink" Target="https://robfvdw.medium.com/"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researchgate.net/profile/Robert-Van-Der-Willigen-2" TargetMode="External"/><Relationship Id="rId2" Type="http://schemas.openxmlformats.org/officeDocument/2006/relationships/image" Target="../media/image89.png"/><Relationship Id="rId1" Type="http://schemas.openxmlformats.org/officeDocument/2006/relationships/slideLayout" Target="../slideLayouts/slideLayout16.xml"/><Relationship Id="rId5" Type="http://schemas.openxmlformats.org/officeDocument/2006/relationships/image" Target="../media/image86.jpeg"/><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91.png"/><Relationship Id="rId1" Type="http://schemas.openxmlformats.org/officeDocument/2006/relationships/slideLayout" Target="../slideLayouts/slideLayout16.xml"/><Relationship Id="rId5" Type="http://schemas.openxmlformats.org/officeDocument/2006/relationships/image" Target="../media/image92.png"/><Relationship Id="rId4" Type="http://schemas.openxmlformats.org/officeDocument/2006/relationships/hyperlink" Target="https://github.com/robvdw?tab=repositori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19A246-39DC-42E1-92CA-DB570385D19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671" y="-28069"/>
            <a:ext cx="6727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3129365" y="1076954"/>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Generative AI</a:t>
            </a:r>
            <a:endParaRPr lang="en-US" sz="4000"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11" name="object 5">
            <a:extLst>
              <a:ext uri="{FF2B5EF4-FFF2-40B4-BE49-F238E27FC236}">
                <a16:creationId xmlns:a16="http://schemas.microsoft.com/office/drawing/2014/main" id="{FA0B4F31-DD84-46B1-AF5E-F3EEF4B3B3C0}"/>
              </a:ext>
            </a:extLst>
          </p:cNvPr>
          <p:cNvSpPr txBox="1">
            <a:spLocks/>
          </p:cNvSpPr>
          <p:nvPr/>
        </p:nvSpPr>
        <p:spPr>
          <a:xfrm>
            <a:off x="4071313" y="2406563"/>
            <a:ext cx="4759300" cy="2330125"/>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“Conversational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Agents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&amp;</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Prompt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Engineering”</a:t>
            </a:r>
          </a:p>
        </p:txBody>
      </p:sp>
      <p:sp>
        <p:nvSpPr>
          <p:cNvPr id="8" name="Subtitle 2">
            <a:extLst>
              <a:ext uri="{FF2B5EF4-FFF2-40B4-BE49-F238E27FC236}">
                <a16:creationId xmlns:a16="http://schemas.microsoft.com/office/drawing/2014/main" id="{E25B652B-9235-2343-B93F-585C33984404}"/>
              </a:ext>
            </a:extLst>
          </p:cNvPr>
          <p:cNvSpPr txBox="1">
            <a:spLocks/>
          </p:cNvSpPr>
          <p:nvPr/>
        </p:nvSpPr>
        <p:spPr>
          <a:xfrm>
            <a:off x="10311074" y="6306720"/>
            <a:ext cx="1532972" cy="392790"/>
          </a:xfrm>
          <a:prstGeom prst="rect">
            <a:avLst/>
          </a:prstGeom>
          <a:solidFill>
            <a:schemeClr val="bg1"/>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hlinkClick r:id="rId5"/>
              </a:rPr>
              <a:t>hr.nl/ai</a:t>
            </a:r>
            <a:endPar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endParaRPr kumimoji="0" lang="nl-NL" sz="22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pic>
        <p:nvPicPr>
          <p:cNvPr id="10" name="Picture 4">
            <a:hlinkClick r:id="rId6"/>
            <a:extLst>
              <a:ext uri="{FF2B5EF4-FFF2-40B4-BE49-F238E27FC236}">
                <a16:creationId xmlns:a16="http://schemas.microsoft.com/office/drawing/2014/main" id="{151C03E5-7824-2969-7FC7-4D3F54290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4428" y="4883527"/>
            <a:ext cx="1366263" cy="1366263"/>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5">
            <a:extLst>
              <a:ext uri="{FF2B5EF4-FFF2-40B4-BE49-F238E27FC236}">
                <a16:creationId xmlns:a16="http://schemas.microsoft.com/office/drawing/2014/main" id="{C7454B00-DC2E-E409-5E22-645778509EE1}"/>
              </a:ext>
            </a:extLst>
          </p:cNvPr>
          <p:cNvSpPr txBox="1">
            <a:spLocks/>
          </p:cNvSpPr>
          <p:nvPr/>
        </p:nvSpPr>
        <p:spPr>
          <a:xfrm>
            <a:off x="10394428" y="3478032"/>
            <a:ext cx="1341683" cy="1222129"/>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sz="1600" b="1" dirty="0">
                <a:solidFill>
                  <a:schemeClr val="accent1">
                    <a:lumMod val="75000"/>
                  </a:schemeClr>
                </a:solidFill>
                <a:latin typeface="Century Gothic" panose="020B0502020202020204" pitchFamily="34" charset="0"/>
                <a:ea typeface="Meiryo" panose="020B0604030504040204" pitchFamily="34" charset="-128"/>
                <a:cs typeface="Times New Roman" panose="02020603050405020304" pitchFamily="18" charset="0"/>
              </a:rPr>
              <a:t>Kennis-document</a:t>
            </a:r>
          </a:p>
          <a:p>
            <a:pPr>
              <a:spcAft>
                <a:spcPts val="0"/>
              </a:spcAft>
              <a:tabLst>
                <a:tab pos="292735" algn="l"/>
              </a:tabLst>
            </a:pPr>
            <a:r>
              <a:rPr lang="nl-NL" sz="1600" b="1" dirty="0">
                <a:solidFill>
                  <a:schemeClr val="accent1">
                    <a:lumMod val="75000"/>
                  </a:schemeClr>
                </a:solidFill>
                <a:latin typeface="Century Gothic" panose="020B0502020202020204" pitchFamily="34" charset="0"/>
                <a:ea typeface="Meiryo" panose="020B0604030504040204" pitchFamily="34" charset="-128"/>
                <a:cs typeface="Times New Roman" panose="02020603050405020304" pitchFamily="18" charset="0"/>
              </a:rPr>
              <a:t>Verzorgt door Programma AI &amp; Ethiek</a:t>
            </a:r>
          </a:p>
        </p:txBody>
      </p:sp>
      <p:sp>
        <p:nvSpPr>
          <p:cNvPr id="7" name="object 5">
            <a:extLst>
              <a:ext uri="{FF2B5EF4-FFF2-40B4-BE49-F238E27FC236}">
                <a16:creationId xmlns:a16="http://schemas.microsoft.com/office/drawing/2014/main" id="{FC96DC6E-B574-DED8-A33A-81D813F1C1DE}"/>
              </a:ext>
            </a:extLst>
          </p:cNvPr>
          <p:cNvSpPr txBox="1">
            <a:spLocks/>
          </p:cNvSpPr>
          <p:nvPr/>
        </p:nvSpPr>
        <p:spPr>
          <a:xfrm>
            <a:off x="579966" y="729811"/>
            <a:ext cx="1751823" cy="1443729"/>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sz="16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Hoe past het concept  Generatieve AI in het AI Data Science Ecosysteem?</a:t>
            </a:r>
          </a:p>
        </p:txBody>
      </p:sp>
    </p:spTree>
    <p:extLst>
      <p:ext uri="{BB962C8B-B14F-4D97-AF65-F5344CB8AC3E}">
        <p14:creationId xmlns:p14="http://schemas.microsoft.com/office/powerpoint/2010/main" val="45450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NSOR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877" y="2516656"/>
            <a:ext cx="8302356" cy="4341344"/>
          </a:xfrm>
          <a:prstGeom prst="rect">
            <a:avLst/>
          </a:prstGeom>
        </p:spPr>
      </p:pic>
      <p:sp>
        <p:nvSpPr>
          <p:cNvPr id="4" name="Rectangle 3"/>
          <p:cNvSpPr/>
          <p:nvPr/>
        </p:nvSpPr>
        <p:spPr>
          <a:xfrm>
            <a:off x="1554565" y="522113"/>
            <a:ext cx="9684595" cy="1384995"/>
          </a:xfrm>
          <a:prstGeom prst="rect">
            <a:avLst/>
          </a:prstGeom>
        </p:spPr>
        <p:txBody>
          <a:bodyPr wrap="square">
            <a:spAutoFit/>
          </a:bodyPr>
          <a:lstStyle/>
          <a:p>
            <a:r>
              <a:rPr lang="nl-NL" sz="2800" i="1" dirty="0">
                <a:effectLst>
                  <a:outerShdw blurRad="38100" dist="38100" dir="2700000" algn="tl">
                    <a:srgbClr val="000000">
                      <a:alpha val="43137"/>
                    </a:srgbClr>
                  </a:outerShdw>
                </a:effectLst>
                <a:latin typeface="Century Gothic" panose="020B0502020202020204" pitchFamily="34" charset="0"/>
              </a:rPr>
              <a:t>“</a:t>
            </a:r>
            <a:r>
              <a:rPr lang="nl-NL" sz="2800" dirty="0">
                <a:effectLst>
                  <a:outerShdw blurRad="38100" dist="38100" dir="2700000" algn="tl">
                    <a:srgbClr val="000000">
                      <a:alpha val="43137"/>
                    </a:srgbClr>
                  </a:outerShdw>
                </a:effectLst>
                <a:latin typeface="Century Gothic" panose="020B0502020202020204" pitchFamily="34" charset="0"/>
              </a:rPr>
              <a:t>Sensorische systemen (ZINTUIGEN) zijn meetsystemen”</a:t>
            </a:r>
          </a:p>
          <a:p>
            <a:endParaRPr lang="nl-NL" sz="2800" dirty="0">
              <a:effectLst>
                <a:outerShdw blurRad="38100" dist="38100" dir="2700000" algn="tl">
                  <a:srgbClr val="000000">
                    <a:alpha val="43137"/>
                  </a:srgbClr>
                </a:outerShdw>
              </a:effectLst>
              <a:latin typeface="Century Gothic" panose="020B0502020202020204" pitchFamily="34" charset="0"/>
            </a:endParaRPr>
          </a:p>
          <a:p>
            <a:r>
              <a:rPr lang="nl-NL" sz="2800" dirty="0">
                <a:latin typeface="Century Gothic" panose="020B0502020202020204" pitchFamily="34" charset="0"/>
              </a:rPr>
              <a:t>We kennen 5 basale:  </a:t>
            </a:r>
            <a:r>
              <a:rPr lang="nl-NL" sz="2800" dirty="0">
                <a:effectLst>
                  <a:outerShdw blurRad="38100" dist="38100" dir="2700000" algn="tl">
                    <a:srgbClr val="000000">
                      <a:alpha val="43137"/>
                    </a:srgbClr>
                  </a:outerShdw>
                </a:effectLst>
                <a:latin typeface="Century Gothic" panose="020B0502020202020204" pitchFamily="34" charset="0"/>
              </a:rPr>
              <a:t>“SENSORISCHE” MODALITEITEN</a:t>
            </a:r>
            <a:endParaRPr lang="en-US" sz="2800" dirty="0">
              <a:effectLst>
                <a:outerShdw blurRad="38100" dist="38100" dir="2700000" algn="tl">
                  <a:srgbClr val="000000">
                    <a:alpha val="43137"/>
                  </a:srgbClr>
                </a:outerShdw>
              </a:effectLst>
              <a:latin typeface="Century Gothic" panose="020B0502020202020204" pitchFamily="34" charset="0"/>
            </a:endParaRPr>
          </a:p>
        </p:txBody>
      </p:sp>
      <p:cxnSp>
        <p:nvCxnSpPr>
          <p:cNvPr id="8" name="Straight Arrow Connector 7"/>
          <p:cNvCxnSpPr/>
          <p:nvPr/>
        </p:nvCxnSpPr>
        <p:spPr>
          <a:xfrm flipH="1">
            <a:off x="3377983" y="1907105"/>
            <a:ext cx="2255435" cy="8079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319573" y="1907105"/>
            <a:ext cx="1466247" cy="9603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924501" y="1907107"/>
            <a:ext cx="0" cy="4801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078666" y="1907105"/>
            <a:ext cx="970785" cy="6985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625219" y="1907105"/>
            <a:ext cx="1767275" cy="6985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45934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981200" y="1706451"/>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Helvetica Neue Medium"/>
                <a:ea typeface="+mj-ea"/>
                <a:cs typeface="+mj-cs"/>
              </a:defRPr>
            </a:lvl1pPr>
          </a:lstStyle>
          <a:p>
            <a:r>
              <a:rPr lang="nl-NL" sz="4000" dirty="0">
                <a:effectLst>
                  <a:outerShdw blurRad="38100" dist="38100" dir="2700000" algn="tl">
                    <a:srgbClr val="000000">
                      <a:alpha val="43137"/>
                    </a:srgbClr>
                  </a:outerShdw>
                </a:effectLst>
                <a:latin typeface="Century Gothic" panose="020B0502020202020204" pitchFamily="34" charset="0"/>
                <a:ea typeface="ＭＳ Ｐゴシック" charset="0"/>
                <a:cs typeface="ＭＳ Ｐゴシック" charset="0"/>
              </a:rPr>
              <a:t>Er zijn meer dan 5 modaliteiten!</a:t>
            </a:r>
          </a:p>
        </p:txBody>
      </p:sp>
      <p:sp>
        <p:nvSpPr>
          <p:cNvPr id="10" name="Content Placeholder 2"/>
          <p:cNvSpPr txBox="1">
            <a:spLocks/>
          </p:cNvSpPr>
          <p:nvPr/>
        </p:nvSpPr>
        <p:spPr>
          <a:xfrm>
            <a:off x="12716717" y="2144985"/>
            <a:ext cx="8229600" cy="4525963"/>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Helvetica Neue Medium"/>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Neue Medium"/>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Neue Medium"/>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Neue Medium"/>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Neue Medium"/>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a:latin typeface="+mj-lt"/>
                <a:ea typeface="ＭＳ Ｐゴシック" charset="0"/>
                <a:cs typeface="ＭＳ Ｐゴシック" charset="0"/>
              </a:rPr>
              <a:t>Photoreceptors: vision</a:t>
            </a:r>
          </a:p>
          <a:p>
            <a:r>
              <a:rPr lang="en-US" sz="3000" dirty="0">
                <a:latin typeface="+mj-lt"/>
                <a:ea typeface="ＭＳ Ｐゴシック" charset="0"/>
                <a:cs typeface="ＭＳ Ｐゴシック" charset="0"/>
              </a:rPr>
              <a:t>Chemo-receptors: taste, smell, blood oxygen</a:t>
            </a:r>
          </a:p>
          <a:p>
            <a:r>
              <a:rPr lang="en-US" sz="3000" dirty="0" err="1">
                <a:latin typeface="+mj-lt"/>
                <a:ea typeface="ＭＳ Ｐゴシック" charset="0"/>
                <a:cs typeface="ＭＳ Ｐゴシック" charset="0"/>
              </a:rPr>
              <a:t>Mechano</a:t>
            </a:r>
            <a:r>
              <a:rPr lang="en-US" sz="3000" dirty="0">
                <a:latin typeface="+mj-lt"/>
                <a:ea typeface="ＭＳ Ｐゴシック" charset="0"/>
                <a:cs typeface="ＭＳ Ｐゴシック" charset="0"/>
              </a:rPr>
              <a:t>-receptors: hearing, balance, skin pressure, limb position, internal organ sense</a:t>
            </a:r>
          </a:p>
          <a:p>
            <a:r>
              <a:rPr lang="en-US" sz="3000" dirty="0">
                <a:latin typeface="+mj-lt"/>
                <a:ea typeface="ＭＳ Ｐゴシック" charset="0"/>
                <a:cs typeface="ＭＳ Ｐゴシック" charset="0"/>
              </a:rPr>
              <a:t>Thermo-receptors: skin, eye, and internal body temperature  </a:t>
            </a:r>
          </a:p>
          <a:p>
            <a:pPr>
              <a:lnSpc>
                <a:spcPct val="80000"/>
              </a:lnSpc>
              <a:buFont typeface="Arial" charset="0"/>
              <a:buNone/>
            </a:pPr>
            <a:endParaRPr lang="en-US" sz="3000" dirty="0">
              <a:latin typeface="+mj-lt"/>
              <a:ea typeface="ＭＳ Ｐゴシック" charset="0"/>
              <a:cs typeface="ＭＳ Ｐゴシック" charset="0"/>
            </a:endParaRPr>
          </a:p>
          <a:p>
            <a:pPr>
              <a:lnSpc>
                <a:spcPct val="80000"/>
              </a:lnSpc>
              <a:buFont typeface="Arial" charset="0"/>
              <a:buNone/>
            </a:pPr>
            <a:r>
              <a:rPr lang="en-US" sz="3000" dirty="0">
                <a:latin typeface="+mj-lt"/>
                <a:ea typeface="ＭＳ Ｐゴシック" charset="0"/>
                <a:cs typeface="ＭＳ Ｐゴシック" charset="0"/>
              </a:rPr>
              <a:t>Many pathways and brain areas involved – we will just focus on the </a:t>
            </a:r>
            <a:r>
              <a:rPr lang="ja-JP" altLang="en-US" sz="3000" dirty="0">
                <a:latin typeface="+mj-lt"/>
                <a:ea typeface="ＭＳ Ｐゴシック" charset="0"/>
                <a:cs typeface="ＭＳ Ｐゴシック" charset="0"/>
              </a:rPr>
              <a:t>“</a:t>
            </a:r>
            <a:r>
              <a:rPr lang="en-US" sz="3000" dirty="0">
                <a:latin typeface="+mj-lt"/>
                <a:ea typeface="ＭＳ Ｐゴシック" charset="0"/>
                <a:cs typeface="ＭＳ Ｐゴシック" charset="0"/>
              </a:rPr>
              <a:t>classic five</a:t>
            </a:r>
            <a:r>
              <a:rPr lang="ja-JP" altLang="en-US" sz="3000" dirty="0">
                <a:latin typeface="+mj-lt"/>
                <a:ea typeface="ＭＳ Ｐゴシック" charset="0"/>
                <a:cs typeface="ＭＳ Ｐゴシック" charset="0"/>
              </a:rPr>
              <a:t>”</a:t>
            </a:r>
            <a:r>
              <a:rPr lang="en-US" sz="3000" dirty="0">
                <a:latin typeface="+mj-lt"/>
                <a:ea typeface="ＭＳ Ｐゴシック" charset="0"/>
                <a:cs typeface="ＭＳ Ｐゴシック" charset="0"/>
              </a:rPr>
              <a:t> (vision, hearing, taste, smell, and touch).</a:t>
            </a:r>
          </a:p>
        </p:txBody>
      </p:sp>
      <p:sp>
        <p:nvSpPr>
          <p:cNvPr id="17" name="TextBox 16"/>
          <p:cNvSpPr txBox="1"/>
          <p:nvPr/>
        </p:nvSpPr>
        <p:spPr>
          <a:xfrm>
            <a:off x="2300580" y="2538674"/>
            <a:ext cx="3188843" cy="4031104"/>
          </a:xfrm>
          <a:prstGeom prst="rect">
            <a:avLst/>
          </a:prstGeom>
          <a:solidFill>
            <a:schemeClr val="bg1">
              <a:lumMod val="95000"/>
            </a:schemeClr>
          </a:solidFill>
        </p:spPr>
        <p:txBody>
          <a:bodyPr wrap="square">
            <a:spAutoFit/>
          </a:bodyPr>
          <a:lstStyle/>
          <a:p>
            <a:pPr>
              <a:defRPr/>
            </a:pPr>
            <a:r>
              <a:rPr lang="nl-NL" sz="2133" dirty="0">
                <a:latin typeface="Century Gothic" panose="020B0502020202020204" pitchFamily="34" charset="0"/>
              </a:rPr>
              <a:t>Modaliteit van de zintuigelijke prikkel is</a:t>
            </a:r>
          </a:p>
          <a:p>
            <a:pPr>
              <a:defRPr/>
            </a:pPr>
            <a:r>
              <a:rPr lang="nl-NL" sz="2133" dirty="0">
                <a:latin typeface="Century Gothic" panose="020B0502020202020204" pitchFamily="34" charset="0"/>
              </a:rPr>
              <a:t>type gewaarwording:</a:t>
            </a:r>
          </a:p>
          <a:p>
            <a:pPr>
              <a:defRPr/>
            </a:pPr>
            <a:endParaRPr lang="nl-NL" sz="2133" dirty="0">
              <a:latin typeface="Century Gothic" panose="020B0502020202020204" pitchFamily="34" charset="0"/>
            </a:endParaRPr>
          </a:p>
          <a:p>
            <a:pPr marL="342891" indent="-342891">
              <a:buFontTx/>
              <a:buAutoNum type="arabicPeriod"/>
              <a:defRPr/>
            </a:pPr>
            <a:r>
              <a:rPr lang="nl-NL" sz="2133" dirty="0">
                <a:latin typeface="Century Gothic" panose="020B0502020202020204" pitchFamily="34" charset="0"/>
              </a:rPr>
              <a:t>Zicht</a:t>
            </a:r>
          </a:p>
          <a:p>
            <a:pPr marL="342891" indent="-342891">
              <a:buFontTx/>
              <a:buAutoNum type="arabicPeriod"/>
              <a:defRPr/>
            </a:pPr>
            <a:r>
              <a:rPr lang="nl-NL" sz="2133" dirty="0">
                <a:latin typeface="Century Gothic" panose="020B0502020202020204" pitchFamily="34" charset="0"/>
              </a:rPr>
              <a:t>Gehoor</a:t>
            </a:r>
          </a:p>
          <a:p>
            <a:pPr marL="342891" indent="-342891">
              <a:buFontTx/>
              <a:buAutoNum type="arabicPeriod"/>
              <a:defRPr/>
            </a:pPr>
            <a:r>
              <a:rPr lang="nl-NL" sz="2133" dirty="0">
                <a:latin typeface="Century Gothic" panose="020B0502020202020204" pitchFamily="34" charset="0"/>
              </a:rPr>
              <a:t>Tast</a:t>
            </a:r>
          </a:p>
          <a:p>
            <a:pPr marL="342891" indent="-342891">
              <a:buFontTx/>
              <a:buAutoNum type="arabicPeriod"/>
              <a:defRPr/>
            </a:pPr>
            <a:r>
              <a:rPr lang="nl-NL" sz="2133" dirty="0">
                <a:latin typeface="Century Gothic" panose="020B0502020202020204" pitchFamily="34" charset="0"/>
              </a:rPr>
              <a:t>Smaak</a:t>
            </a:r>
          </a:p>
          <a:p>
            <a:pPr marL="342891" indent="-342891">
              <a:buFontTx/>
              <a:buAutoNum type="arabicPeriod"/>
              <a:defRPr/>
            </a:pPr>
            <a:r>
              <a:rPr lang="nl-NL" sz="2133" dirty="0">
                <a:latin typeface="Century Gothic" panose="020B0502020202020204" pitchFamily="34" charset="0"/>
              </a:rPr>
              <a:t>Reuk</a:t>
            </a:r>
          </a:p>
          <a:p>
            <a:pPr marL="342891" indent="-342891">
              <a:buFontTx/>
              <a:buAutoNum type="arabicPeriod"/>
              <a:defRPr/>
            </a:pPr>
            <a:r>
              <a:rPr lang="nl-NL" sz="2133" dirty="0">
                <a:latin typeface="Century Gothic" panose="020B0502020202020204" pitchFamily="34" charset="0"/>
              </a:rPr>
              <a:t>Positie</a:t>
            </a:r>
          </a:p>
          <a:p>
            <a:pPr marL="342891" indent="-342891">
              <a:buFontTx/>
              <a:buAutoNum type="arabicPeriod"/>
              <a:defRPr/>
            </a:pPr>
            <a:r>
              <a:rPr lang="nl-NL" sz="2133" dirty="0">
                <a:latin typeface="Century Gothic" panose="020B0502020202020204" pitchFamily="34" charset="0"/>
              </a:rPr>
              <a:t>Warmte</a:t>
            </a:r>
          </a:p>
          <a:p>
            <a:pPr marL="342891" indent="-342891">
              <a:buFontTx/>
              <a:buAutoNum type="arabicPeriod"/>
              <a:defRPr/>
            </a:pPr>
            <a:r>
              <a:rPr lang="nl-NL" sz="2133" dirty="0">
                <a:latin typeface="Century Gothic" panose="020B0502020202020204" pitchFamily="34" charset="0"/>
              </a:rPr>
              <a:t>Electriciteit</a:t>
            </a:r>
          </a:p>
        </p:txBody>
      </p:sp>
      <p:sp>
        <p:nvSpPr>
          <p:cNvPr id="18" name="TextBox 17"/>
          <p:cNvSpPr txBox="1"/>
          <p:nvPr/>
        </p:nvSpPr>
        <p:spPr>
          <a:xfrm>
            <a:off x="5756784" y="2525088"/>
            <a:ext cx="5189639" cy="4062651"/>
          </a:xfrm>
          <a:prstGeom prst="rect">
            <a:avLst/>
          </a:prstGeom>
          <a:solidFill>
            <a:schemeClr val="bg1">
              <a:lumMod val="75000"/>
            </a:schemeClr>
          </a:solidFill>
        </p:spPr>
        <p:txBody>
          <a:bodyPr wrap="square">
            <a:spAutoFit/>
          </a:bodyPr>
          <a:lstStyle/>
          <a:p>
            <a:pPr>
              <a:defRPr/>
            </a:pPr>
            <a:r>
              <a:rPr lang="nl-NL" sz="2400" dirty="0">
                <a:latin typeface="Century Gothic" panose="020B0502020202020204" pitchFamily="34" charset="0"/>
              </a:rPr>
              <a:t>Soorten zintuigcellen:</a:t>
            </a:r>
          </a:p>
          <a:p>
            <a:pPr>
              <a:defRPr/>
            </a:pPr>
            <a:endParaRPr lang="nl-NL" sz="2400" dirty="0">
              <a:latin typeface="Century Gothic" panose="020B0502020202020204" pitchFamily="34" charset="0"/>
            </a:endParaRPr>
          </a:p>
          <a:p>
            <a:pPr>
              <a:defRPr/>
            </a:pPr>
            <a:endParaRPr lang="nl-NL" sz="2400" dirty="0">
              <a:latin typeface="Century Gothic" panose="020B0502020202020204" pitchFamily="34" charset="0"/>
            </a:endParaRPr>
          </a:p>
          <a:p>
            <a:pPr marL="457189" indent="-457189">
              <a:buFont typeface="+mj-lt"/>
              <a:buAutoNum type="alphaLcPeriod"/>
              <a:defRPr/>
            </a:pPr>
            <a:r>
              <a:rPr lang="nl-NL" sz="2400" dirty="0">
                <a:latin typeface="Century Gothic" panose="020B0502020202020204" pitchFamily="34" charset="0"/>
              </a:rPr>
              <a:t>Chemo		-receptoren</a:t>
            </a:r>
          </a:p>
          <a:p>
            <a:pPr marL="457189" indent="-457189">
              <a:buFont typeface="+mj-lt"/>
              <a:buAutoNum type="alphaLcPeriod"/>
              <a:defRPr/>
            </a:pPr>
            <a:r>
              <a:rPr lang="nl-NL" sz="2400" dirty="0" err="1">
                <a:latin typeface="Century Gothic" panose="020B0502020202020204" pitchFamily="34" charset="0"/>
              </a:rPr>
              <a:t>Mechano</a:t>
            </a:r>
            <a:r>
              <a:rPr lang="nl-NL" sz="2400" dirty="0">
                <a:latin typeface="Century Gothic" panose="020B0502020202020204" pitchFamily="34" charset="0"/>
              </a:rPr>
              <a:t>	-receptoren</a:t>
            </a:r>
          </a:p>
          <a:p>
            <a:pPr marL="457189" indent="-457189">
              <a:buFont typeface="+mj-lt"/>
              <a:buAutoNum type="alphaLcPeriod"/>
              <a:defRPr/>
            </a:pPr>
            <a:r>
              <a:rPr lang="nl-NL" sz="2400" dirty="0">
                <a:latin typeface="Century Gothic" panose="020B0502020202020204" pitchFamily="34" charset="0"/>
              </a:rPr>
              <a:t>Electro		-receptoren</a:t>
            </a:r>
          </a:p>
          <a:p>
            <a:pPr marL="457189" indent="-457189">
              <a:buFont typeface="+mj-lt"/>
              <a:buAutoNum type="alphaLcPeriod"/>
              <a:defRPr/>
            </a:pPr>
            <a:r>
              <a:rPr lang="nl-NL" sz="2400" dirty="0">
                <a:latin typeface="Century Gothic" panose="020B0502020202020204" pitchFamily="34" charset="0"/>
              </a:rPr>
              <a:t>Thermo		-receptoren</a:t>
            </a:r>
          </a:p>
          <a:p>
            <a:pPr marL="457189" indent="-457189">
              <a:buFont typeface="+mj-lt"/>
              <a:buAutoNum type="alphaLcPeriod"/>
              <a:defRPr/>
            </a:pPr>
            <a:r>
              <a:rPr lang="nl-NL" sz="2400" dirty="0">
                <a:latin typeface="Century Gothic" panose="020B0502020202020204" pitchFamily="34" charset="0"/>
              </a:rPr>
              <a:t>Foto		-receptoren</a:t>
            </a:r>
          </a:p>
          <a:p>
            <a:pPr marL="457189" indent="-457189">
              <a:buFont typeface="+mj-lt"/>
              <a:buAutoNum type="alphaLcPeriod"/>
              <a:defRPr/>
            </a:pPr>
            <a:r>
              <a:rPr lang="nl-NL" sz="2400" dirty="0" err="1">
                <a:latin typeface="Century Gothic" panose="020B0502020202020204" pitchFamily="34" charset="0"/>
              </a:rPr>
              <a:t>Nocio</a:t>
            </a:r>
            <a:r>
              <a:rPr lang="nl-NL" sz="2400" dirty="0">
                <a:latin typeface="Century Gothic" panose="020B0502020202020204" pitchFamily="34" charset="0"/>
              </a:rPr>
              <a:t>		-receptoren</a:t>
            </a:r>
          </a:p>
          <a:p>
            <a:pPr>
              <a:defRPr/>
            </a:pPr>
            <a:endParaRPr lang="nl-NL" sz="1400" dirty="0"/>
          </a:p>
          <a:p>
            <a:pPr>
              <a:defRPr/>
            </a:pPr>
            <a:endParaRPr lang="nl-NL" sz="1400" dirty="0"/>
          </a:p>
          <a:p>
            <a:pPr>
              <a:defRPr/>
            </a:pPr>
            <a:endParaRPr lang="nl-NL" sz="1400" dirty="0"/>
          </a:p>
        </p:txBody>
      </p:sp>
      <p:pic>
        <p:nvPicPr>
          <p:cNvPr id="19" name="Picture 18"/>
          <p:cNvPicPr>
            <a:picLocks noChangeAspect="1"/>
          </p:cNvPicPr>
          <p:nvPr/>
        </p:nvPicPr>
        <p:blipFill rotWithShape="1">
          <a:blip r:embed="rId3"/>
          <a:srcRect t="6050"/>
          <a:stretch/>
        </p:blipFill>
        <p:spPr>
          <a:xfrm>
            <a:off x="2079812" y="48795"/>
            <a:ext cx="1528813" cy="1611925"/>
          </a:xfrm>
          <a:prstGeom prst="rect">
            <a:avLst/>
          </a:prstGeom>
        </p:spPr>
      </p:pic>
      <p:pic>
        <p:nvPicPr>
          <p:cNvPr id="3" name="Picture 2"/>
          <p:cNvPicPr>
            <a:picLocks noChangeAspect="1"/>
          </p:cNvPicPr>
          <p:nvPr/>
        </p:nvPicPr>
        <p:blipFill>
          <a:blip r:embed="rId4"/>
          <a:stretch>
            <a:fillRect/>
          </a:stretch>
        </p:blipFill>
        <p:spPr>
          <a:xfrm>
            <a:off x="6898879" y="0"/>
            <a:ext cx="1489155" cy="1670443"/>
          </a:xfrm>
          <a:prstGeom prst="rect">
            <a:avLst/>
          </a:prstGeom>
        </p:spPr>
      </p:pic>
      <p:pic>
        <p:nvPicPr>
          <p:cNvPr id="4" name="Picture 3"/>
          <p:cNvPicPr>
            <a:picLocks noChangeAspect="1"/>
          </p:cNvPicPr>
          <p:nvPr/>
        </p:nvPicPr>
        <p:blipFill>
          <a:blip r:embed="rId5"/>
          <a:stretch>
            <a:fillRect/>
          </a:stretch>
        </p:blipFill>
        <p:spPr>
          <a:xfrm>
            <a:off x="5242588" y="1"/>
            <a:ext cx="1453635" cy="1659401"/>
          </a:xfrm>
          <a:prstGeom prst="rect">
            <a:avLst/>
          </a:prstGeom>
        </p:spPr>
      </p:pic>
      <p:pic>
        <p:nvPicPr>
          <p:cNvPr id="5" name="Picture 4"/>
          <p:cNvPicPr>
            <a:picLocks noChangeAspect="1"/>
          </p:cNvPicPr>
          <p:nvPr/>
        </p:nvPicPr>
        <p:blipFill>
          <a:blip r:embed="rId6"/>
          <a:stretch>
            <a:fillRect/>
          </a:stretch>
        </p:blipFill>
        <p:spPr>
          <a:xfrm>
            <a:off x="3664533" y="1"/>
            <a:ext cx="1459472" cy="1659399"/>
          </a:xfrm>
          <a:prstGeom prst="rect">
            <a:avLst/>
          </a:prstGeom>
        </p:spPr>
      </p:pic>
      <p:pic>
        <p:nvPicPr>
          <p:cNvPr id="6" name="Picture 5"/>
          <p:cNvPicPr>
            <a:picLocks noChangeAspect="1"/>
          </p:cNvPicPr>
          <p:nvPr/>
        </p:nvPicPr>
        <p:blipFill>
          <a:blip r:embed="rId7"/>
          <a:stretch>
            <a:fillRect/>
          </a:stretch>
        </p:blipFill>
        <p:spPr>
          <a:xfrm>
            <a:off x="8490639" y="-6930"/>
            <a:ext cx="1475109" cy="1670443"/>
          </a:xfrm>
          <a:prstGeom prst="rect">
            <a:avLst/>
          </a:prstGeom>
        </p:spPr>
      </p:pic>
    </p:spTree>
    <p:extLst>
      <p:ext uri="{BB962C8B-B14F-4D97-AF65-F5344CB8AC3E}">
        <p14:creationId xmlns:p14="http://schemas.microsoft.com/office/powerpoint/2010/main" val="1165486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143434" y="652626"/>
          <a:ext cx="11869271" cy="6152028"/>
        </p:xfrm>
        <a:graphic>
          <a:graphicData uri="http://schemas.openxmlformats.org/drawingml/2006/table">
            <a:tbl>
              <a:tblPr/>
              <a:tblGrid>
                <a:gridCol w="9416528">
                  <a:extLst>
                    <a:ext uri="{9D8B030D-6E8A-4147-A177-3AD203B41FA5}">
                      <a16:colId xmlns:a16="http://schemas.microsoft.com/office/drawing/2014/main" val="20000"/>
                    </a:ext>
                  </a:extLst>
                </a:gridCol>
                <a:gridCol w="2452743">
                  <a:extLst>
                    <a:ext uri="{9D8B030D-6E8A-4147-A177-3AD203B41FA5}">
                      <a16:colId xmlns:a16="http://schemas.microsoft.com/office/drawing/2014/main" val="20001"/>
                    </a:ext>
                  </a:extLst>
                </a:gridCol>
              </a:tblGrid>
              <a:tr h="1488588">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[1] Stimulus (Energie)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Externe</a:t>
                      </a:r>
                      <a:r>
                        <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t>
                      </a: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prikkel</a:t>
                      </a: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0"/>
                  </a:ext>
                </a:extLst>
              </a:tr>
              <a:tr h="1554480">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[2] Vindt gefilterd zijn weg naar het  brein</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Zintuigelijke</a:t>
                      </a:r>
                      <a:r>
                        <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t>
                      </a: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waarneming</a:t>
                      </a:r>
                      <a:r>
                        <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1"/>
                  </a:ext>
                </a:extLst>
              </a:tr>
              <a:tr h="1554480">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[3] Codering in het brein (corticale gebieden)</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Opslag</a:t>
                      </a:r>
                      <a:r>
                        <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&amp; </a:t>
                      </a: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Integratie</a:t>
                      </a: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2"/>
                  </a:ext>
                </a:extLst>
              </a:tr>
              <a:tr h="15544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[4] Interpretatie, Beoordeling &amp; besluitvorming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Perceptie</a:t>
                      </a:r>
                      <a:r>
                        <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&amp; Cognition</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3"/>
                  </a:ext>
                </a:extLst>
              </a:tr>
            </a:tbl>
          </a:graphicData>
        </a:graphic>
      </p:graphicFrame>
      <p:pic>
        <p:nvPicPr>
          <p:cNvPr id="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4789" y="2269377"/>
            <a:ext cx="2203857" cy="1263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stretch>
            <a:fillRect/>
          </a:stretch>
        </p:blipFill>
        <p:spPr>
          <a:xfrm>
            <a:off x="7174789" y="3759565"/>
            <a:ext cx="2203857" cy="1393079"/>
          </a:xfrm>
          <a:prstGeom prst="rect">
            <a:avLst/>
          </a:prstGeom>
        </p:spPr>
      </p:pic>
      <p:pic>
        <p:nvPicPr>
          <p:cNvPr id="5" name="Picture 4" descr="SENSORS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4789" y="788634"/>
            <a:ext cx="2210575" cy="1263495"/>
          </a:xfrm>
          <a:prstGeom prst="rect">
            <a:avLst/>
          </a:prstGeom>
        </p:spPr>
      </p:pic>
      <p:sp>
        <p:nvSpPr>
          <p:cNvPr id="2" name="Rectangle 1"/>
          <p:cNvSpPr/>
          <p:nvPr/>
        </p:nvSpPr>
        <p:spPr>
          <a:xfrm>
            <a:off x="3872754" y="1039901"/>
            <a:ext cx="2861533" cy="629847"/>
          </a:xfrm>
          <a:prstGeom prst="rect">
            <a:avLst/>
          </a:prstGeom>
          <a:solidFill>
            <a:schemeClr val="accent6">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direct </a:t>
            </a:r>
            <a:r>
              <a:rPr lang="en-US" sz="2400" dirty="0" err="1"/>
              <a:t>meetbaar</a:t>
            </a:r>
            <a:endParaRPr lang="en-US" sz="2400" dirty="0"/>
          </a:p>
        </p:txBody>
      </p:sp>
      <p:sp>
        <p:nvSpPr>
          <p:cNvPr id="8" name="Rectangle 7"/>
          <p:cNvSpPr/>
          <p:nvPr/>
        </p:nvSpPr>
        <p:spPr>
          <a:xfrm>
            <a:off x="3872754" y="6060136"/>
            <a:ext cx="2861533" cy="632237"/>
          </a:xfrm>
          <a:prstGeom prst="rect">
            <a:avLst/>
          </a:prstGeom>
          <a:solidFill>
            <a:schemeClr val="accent6">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t>niet</a:t>
            </a:r>
            <a:r>
              <a:rPr lang="en-US" sz="2400" dirty="0"/>
              <a:t> direct </a:t>
            </a:r>
            <a:r>
              <a:rPr lang="en-US" sz="2400" dirty="0" err="1"/>
              <a:t>meetbaar</a:t>
            </a:r>
            <a:endParaRPr lang="en-US" sz="2400" dirty="0"/>
          </a:p>
        </p:txBody>
      </p:sp>
      <p:pic>
        <p:nvPicPr>
          <p:cNvPr id="9" name="Picture 8" descr="newbox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4789" y="5369891"/>
            <a:ext cx="2203857" cy="1380491"/>
          </a:xfrm>
          <a:prstGeom prst="rect">
            <a:avLst/>
          </a:prstGeom>
        </p:spPr>
      </p:pic>
      <p:sp>
        <p:nvSpPr>
          <p:cNvPr id="6" name="Rectangle 5"/>
          <p:cNvSpPr/>
          <p:nvPr/>
        </p:nvSpPr>
        <p:spPr>
          <a:xfrm>
            <a:off x="4216997" y="6243289"/>
            <a:ext cx="473336" cy="280276"/>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1110513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78" y="1001342"/>
            <a:ext cx="9738127" cy="5656581"/>
          </a:xfrm>
          <a:prstGeom prst="rect">
            <a:avLst/>
          </a:prstGeom>
        </p:spPr>
      </p:pic>
      <p:sp>
        <p:nvSpPr>
          <p:cNvPr id="4" name="Titel 1"/>
          <p:cNvSpPr txBox="1">
            <a:spLocks/>
          </p:cNvSpPr>
          <p:nvPr/>
        </p:nvSpPr>
        <p:spPr>
          <a:xfrm>
            <a:off x="633332" y="94147"/>
            <a:ext cx="10813883" cy="727639"/>
          </a:xfrm>
          <a:prstGeom prst="rect">
            <a:avLst/>
          </a:prstGeom>
          <a:solidFill>
            <a:schemeClr val="accent4">
              <a:lumMod val="75000"/>
            </a:schemeClr>
          </a:solidFill>
          <a:ln>
            <a:noFill/>
          </a:ln>
        </p:spPr>
        <p:txBody>
          <a:bodyPr lIns="121900" tIns="121900" rIns="121900" bIns="121900" anchor="b"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defTabSz="1219170">
              <a:buClr>
                <a:srgbClr val="000000"/>
              </a:buClr>
            </a:pPr>
            <a:r>
              <a:rPr lang="en-GB" sz="4267" b="0" kern="0" dirty="0">
                <a:solidFill>
                  <a:srgbClr val="000000"/>
                </a:solidFill>
                <a:effectLst>
                  <a:outerShdw blurRad="38100" dist="38100" dir="2700000" algn="tl">
                    <a:srgbClr val="000000">
                      <a:alpha val="43137"/>
                    </a:srgbClr>
                  </a:outerShdw>
                </a:effectLst>
                <a:latin typeface="Century Gothic" panose="020B0502020202020204" pitchFamily="34" charset="0"/>
              </a:rPr>
              <a:t> </a:t>
            </a:r>
            <a:r>
              <a:rPr lang="nl-NL" sz="3733" b="0" kern="0" dirty="0">
                <a:solidFill>
                  <a:srgbClr val="000000"/>
                </a:solidFill>
                <a:effectLst>
                  <a:outerShdw blurRad="38100" dist="38100" dir="2700000" algn="tl">
                    <a:srgbClr val="000000">
                      <a:alpha val="43137"/>
                    </a:srgbClr>
                  </a:outerShdw>
                </a:effectLst>
                <a:latin typeface="Century Gothic" panose="020B0502020202020204" pitchFamily="34" charset="0"/>
              </a:rPr>
              <a:t>Zintuigelijke informatieverwerking &amp; gedrag</a:t>
            </a:r>
          </a:p>
        </p:txBody>
      </p:sp>
    </p:spTree>
    <p:extLst>
      <p:ext uri="{BB962C8B-B14F-4D97-AF65-F5344CB8AC3E}">
        <p14:creationId xmlns:p14="http://schemas.microsoft.com/office/powerpoint/2010/main" val="2978631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58041185-C643-C0C6-6F35-1181B3D65162}"/>
              </a:ext>
            </a:extLst>
          </p:cNvPr>
          <p:cNvGraphicFramePr>
            <a:graphicFrameLocks noGrp="1"/>
          </p:cNvGraphicFramePr>
          <p:nvPr/>
        </p:nvGraphicFramePr>
        <p:xfrm>
          <a:off x="4375400" y="1719375"/>
          <a:ext cx="7356762" cy="3756451"/>
        </p:xfrm>
        <a:graphic>
          <a:graphicData uri="http://schemas.openxmlformats.org/drawingml/2006/table">
            <a:tbl>
              <a:tblPr/>
              <a:tblGrid>
                <a:gridCol w="2452254">
                  <a:extLst>
                    <a:ext uri="{9D8B030D-6E8A-4147-A177-3AD203B41FA5}">
                      <a16:colId xmlns:a16="http://schemas.microsoft.com/office/drawing/2014/main" val="1190453666"/>
                    </a:ext>
                  </a:extLst>
                </a:gridCol>
                <a:gridCol w="2452254">
                  <a:extLst>
                    <a:ext uri="{9D8B030D-6E8A-4147-A177-3AD203B41FA5}">
                      <a16:colId xmlns:a16="http://schemas.microsoft.com/office/drawing/2014/main" val="68627434"/>
                    </a:ext>
                  </a:extLst>
                </a:gridCol>
                <a:gridCol w="2452254">
                  <a:extLst>
                    <a:ext uri="{9D8B030D-6E8A-4147-A177-3AD203B41FA5}">
                      <a16:colId xmlns:a16="http://schemas.microsoft.com/office/drawing/2014/main" val="1845358945"/>
                    </a:ext>
                  </a:extLst>
                </a:gridCol>
              </a:tblGrid>
              <a:tr h="291438">
                <a:tc>
                  <a:txBody>
                    <a:bodyPr/>
                    <a:lstStyle/>
                    <a:p>
                      <a:endParaRPr lang="en-NL" sz="140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en-US" sz="1600" b="1" err="1">
                          <a:effectLst/>
                        </a:rPr>
                        <a:t>Menselijk</a:t>
                      </a:r>
                      <a:r>
                        <a:rPr lang="en-US" sz="1600" b="1">
                          <a:effectLst/>
                        </a:rPr>
                        <a:t> </a:t>
                      </a:r>
                      <a:r>
                        <a:rPr lang="en-US" sz="1600" b="1" err="1">
                          <a:effectLst/>
                        </a:rPr>
                        <a:t>Vermogen</a:t>
                      </a:r>
                      <a:endParaRPr lang="en-US" sz="1600" b="1">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en-US" sz="1600" b="1" err="1">
                          <a:effectLst/>
                        </a:rPr>
                        <a:t>Toepassing</a:t>
                      </a:r>
                      <a:endParaRPr lang="en-US" sz="1600" b="1">
                        <a:effectLst/>
                      </a:endParaRP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3211931559"/>
                  </a:ext>
                </a:extLst>
              </a:tr>
              <a:tr h="1150411">
                <a:tc>
                  <a:txBody>
                    <a:bodyPr/>
                    <a:lstStyle/>
                    <a:p>
                      <a:r>
                        <a:rPr lang="nl-NL" sz="1600" b="1" noProof="0">
                          <a:effectLst/>
                        </a:rPr>
                        <a:t>Cognitie</a:t>
                      </a:r>
                    </a:p>
                    <a:p>
                      <a:endParaRPr lang="nl-NL" sz="1600" b="1" noProof="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nl-NL" sz="1400">
                          <a:effectLst/>
                        </a:rPr>
                        <a:t>Verwerken, Begrijpen en Onthouden</a:t>
                      </a:r>
                      <a:br>
                        <a:rPr lang="nl-NL" sz="1400">
                          <a:effectLst/>
                        </a:rPr>
                      </a:br>
                      <a:r>
                        <a:rPr lang="nl-NL" sz="1400">
                          <a:effectLst/>
                        </a:rPr>
                        <a:t>van informatie via het Brein.</a:t>
                      </a:r>
                    </a:p>
                  </a:txBody>
                  <a:tcPr marL="82550" marR="82550" marT="38100" marB="38100" anchor="ctr">
                    <a:lnL>
                      <a:noFill/>
                    </a:lnL>
                    <a:lnR>
                      <a:noFill/>
                    </a:lnR>
                    <a:lnT>
                      <a:noFill/>
                    </a:lnT>
                    <a:lnB>
                      <a:noFill/>
                    </a:lnB>
                    <a:solidFill>
                      <a:schemeClr val="accent1">
                        <a:alpha val="35000"/>
                      </a:schemeClr>
                    </a:solidFill>
                  </a:tcPr>
                </a:tc>
                <a:tc>
                  <a:txBody>
                    <a:bodyPr/>
                    <a:lstStyle/>
                    <a:p>
                      <a:r>
                        <a:rPr lang="nl-NL" sz="1400" dirty="0">
                          <a:effectLst/>
                        </a:rPr>
                        <a:t>Spraak,</a:t>
                      </a:r>
                      <a:br>
                        <a:rPr lang="nl-NL" sz="1400" dirty="0">
                          <a:effectLst/>
                        </a:rPr>
                      </a:br>
                      <a:r>
                        <a:rPr lang="nl-NL" sz="1400" b="1" dirty="0">
                          <a:solidFill>
                            <a:srgbClr val="C00000"/>
                          </a:solidFill>
                          <a:effectLst/>
                        </a:rPr>
                        <a:t>Natuurlijke Taalverwerking</a:t>
                      </a:r>
                      <a:r>
                        <a:rPr lang="nl-NL" sz="1400" dirty="0">
                          <a:effectLst/>
                        </a:rPr>
                        <a:t>,</a:t>
                      </a:r>
                      <a:br>
                        <a:rPr lang="nl-NL" sz="1400" dirty="0">
                          <a:effectLst/>
                        </a:rPr>
                      </a:br>
                      <a:r>
                        <a:rPr lang="nl-NL" sz="1400" dirty="0">
                          <a:effectLst/>
                        </a:rPr>
                        <a:t>Logisch Redeneren,</a:t>
                      </a:r>
                      <a:br>
                        <a:rPr lang="nl-NL" sz="1400" dirty="0">
                          <a:effectLst/>
                        </a:rPr>
                      </a:br>
                      <a:r>
                        <a:rPr lang="nl-NL" sz="1400" dirty="0">
                          <a:effectLst/>
                        </a:rPr>
                        <a:t>Problemen Oplossen,</a:t>
                      </a:r>
                      <a:br>
                        <a:rPr lang="nl-NL" sz="1400" dirty="0">
                          <a:effectLst/>
                        </a:rPr>
                      </a:br>
                      <a:r>
                        <a:rPr lang="nl-NL" sz="1400" dirty="0" err="1">
                          <a:effectLst/>
                        </a:rPr>
                        <a:t>Theory</a:t>
                      </a:r>
                      <a:r>
                        <a:rPr lang="nl-NL" sz="1400" dirty="0">
                          <a:effectLst/>
                        </a:rPr>
                        <a:t> of Mind </a:t>
                      </a:r>
                      <a:r>
                        <a:rPr lang="nl-NL" sz="1400" u="none" strike="noStrike" dirty="0">
                          <a:effectLst/>
                          <a:hlinkClick r:id="rId2"/>
                        </a:rPr>
                        <a:t>[</a:t>
                      </a:r>
                      <a:r>
                        <a:rPr lang="nl-NL" sz="1400" u="none" strike="noStrike" dirty="0" err="1">
                          <a:effectLst/>
                          <a:hlinkClick r:id="rId2"/>
                        </a:rPr>
                        <a:t>ToM</a:t>
                      </a:r>
                      <a:r>
                        <a:rPr lang="nl-NL" sz="1400" u="none" strike="noStrike" dirty="0">
                          <a:effectLst/>
                          <a:hlinkClick r:id="rId2"/>
                        </a:rPr>
                        <a:t>]</a:t>
                      </a:r>
                      <a:r>
                        <a:rPr lang="nl-NL" sz="1400" dirty="0">
                          <a:effectLst/>
                        </a:rPr>
                        <a:t>.</a:t>
                      </a: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320933906"/>
                  </a:ext>
                </a:extLst>
              </a:tr>
              <a:tr h="935668">
                <a:tc>
                  <a:txBody>
                    <a:bodyPr/>
                    <a:lstStyle/>
                    <a:p>
                      <a:r>
                        <a:rPr lang="nl-NL" sz="1600" b="1" noProof="0">
                          <a:effectLst/>
                        </a:rPr>
                        <a:t>Perceptie </a:t>
                      </a:r>
                    </a:p>
                    <a:p>
                      <a:r>
                        <a:rPr lang="nl-NL" sz="1600" b="1" noProof="0">
                          <a:solidFill>
                            <a:srgbClr val="C00000"/>
                          </a:solidFill>
                          <a:effectLst/>
                        </a:rPr>
                        <a:t>(invoer)</a:t>
                      </a:r>
                    </a:p>
                  </a:txBody>
                  <a:tcPr marL="82550" marR="82550" marT="38100" marB="38100" anchor="ctr">
                    <a:lnL>
                      <a:noFill/>
                    </a:lnL>
                    <a:lnR>
                      <a:noFill/>
                    </a:lnR>
                    <a:lnT>
                      <a:noFill/>
                    </a:lnT>
                    <a:lnB>
                      <a:noFill/>
                    </a:lnB>
                    <a:solidFill>
                      <a:schemeClr val="accent1">
                        <a:alpha val="35000"/>
                      </a:schemeClr>
                    </a:solidFill>
                  </a:tcPr>
                </a:tc>
                <a:tc>
                  <a:txBody>
                    <a:bodyPr/>
                    <a:lstStyle/>
                    <a:p>
                      <a:r>
                        <a:rPr lang="nl-NL" sz="1400" dirty="0">
                          <a:effectLst/>
                        </a:rPr>
                        <a:t>Verzamelen van</a:t>
                      </a:r>
                      <a:br>
                        <a:rPr lang="nl-NL" sz="1400" dirty="0">
                          <a:effectLst/>
                        </a:rPr>
                      </a:br>
                      <a:r>
                        <a:rPr lang="nl-NL" sz="1400" dirty="0">
                          <a:effectLst/>
                        </a:rPr>
                        <a:t>Ongestructureerde Informatie</a:t>
                      </a:r>
                      <a:br>
                        <a:rPr lang="nl-NL" sz="1400" dirty="0">
                          <a:effectLst/>
                        </a:rPr>
                      </a:br>
                      <a:r>
                        <a:rPr lang="nl-NL" sz="1400" dirty="0">
                          <a:effectLst/>
                        </a:rPr>
                        <a:t>via </a:t>
                      </a:r>
                      <a:r>
                        <a:rPr lang="nl-NL" sz="1400" dirty="0">
                          <a:solidFill>
                            <a:srgbClr val="C00000"/>
                          </a:solidFill>
                          <a:effectLst/>
                        </a:rPr>
                        <a:t>Sensoren:</a:t>
                      </a:r>
                    </a:p>
                    <a:p>
                      <a:r>
                        <a:rPr lang="nl-NL" sz="1400" dirty="0">
                          <a:effectLst/>
                        </a:rPr>
                        <a:t>Ogen, Oren, Neus, Huid, Tong</a:t>
                      </a:r>
                    </a:p>
                    <a:p>
                      <a:endParaRPr lang="nl-NL" sz="1400" dirty="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en-US" sz="1400" err="1">
                          <a:effectLst/>
                        </a:rPr>
                        <a:t>Beeldherkenning</a:t>
                      </a:r>
                      <a:r>
                        <a:rPr lang="en-US" sz="1400">
                          <a:effectLst/>
                        </a:rPr>
                        <a:t>,</a:t>
                      </a:r>
                      <a:br>
                        <a:rPr lang="en-US" sz="1400">
                          <a:effectLst/>
                        </a:rPr>
                      </a:br>
                      <a:r>
                        <a:rPr lang="en-US" sz="1400" err="1">
                          <a:effectLst/>
                        </a:rPr>
                        <a:t>Spraakherkenning</a:t>
                      </a:r>
                      <a:r>
                        <a:rPr lang="en-US" sz="1400">
                          <a:effectLst/>
                        </a:rPr>
                        <a:t>,</a:t>
                      </a:r>
                      <a:br>
                        <a:rPr lang="en-US" sz="1400">
                          <a:effectLst/>
                        </a:rPr>
                      </a:br>
                      <a:r>
                        <a:rPr lang="en-US" sz="1400">
                          <a:effectLst/>
                        </a:rPr>
                        <a:t>Object </a:t>
                      </a:r>
                      <a:r>
                        <a:rPr lang="en-US" sz="1400" err="1">
                          <a:effectLst/>
                        </a:rPr>
                        <a:t>Lokalisatie</a:t>
                      </a:r>
                      <a:r>
                        <a:rPr lang="en-US" sz="1400">
                          <a:effectLst/>
                        </a:rPr>
                        <a:t>.</a:t>
                      </a: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1311001248"/>
                  </a:ext>
                </a:extLst>
              </a:tr>
              <a:tr h="935668">
                <a:tc>
                  <a:txBody>
                    <a:bodyPr/>
                    <a:lstStyle/>
                    <a:p>
                      <a:r>
                        <a:rPr lang="nl-NL" sz="1600" b="1" noProof="0" dirty="0">
                          <a:effectLst/>
                        </a:rPr>
                        <a:t>Motorische vermogens</a:t>
                      </a:r>
                    </a:p>
                    <a:p>
                      <a:r>
                        <a:rPr lang="nl-NL" sz="1600" b="1" noProof="0" dirty="0">
                          <a:solidFill>
                            <a:srgbClr val="C00000"/>
                          </a:solidFill>
                          <a:effectLst/>
                        </a:rPr>
                        <a:t>(uitvoer)</a:t>
                      </a:r>
                    </a:p>
                  </a:txBody>
                  <a:tcPr marL="82550" marR="82550" marT="38100" marB="38100" anchor="ctr">
                    <a:lnL>
                      <a:noFill/>
                    </a:lnL>
                    <a:lnR>
                      <a:noFill/>
                    </a:lnR>
                    <a:lnT>
                      <a:noFill/>
                    </a:lnT>
                    <a:lnB>
                      <a:noFill/>
                    </a:lnB>
                    <a:solidFill>
                      <a:schemeClr val="accent1">
                        <a:alpha val="35000"/>
                      </a:schemeClr>
                    </a:solidFill>
                  </a:tcPr>
                </a:tc>
                <a:tc>
                  <a:txBody>
                    <a:bodyPr/>
                    <a:lstStyle/>
                    <a:p>
                      <a:r>
                        <a:rPr lang="nl-NL" sz="1400">
                          <a:effectLst/>
                        </a:rPr>
                        <a:t>Uitvoeren van fysieke acties via </a:t>
                      </a:r>
                      <a:r>
                        <a:rPr lang="nl-NL" sz="1400">
                          <a:solidFill>
                            <a:srgbClr val="C00000"/>
                          </a:solidFill>
                          <a:effectLst/>
                        </a:rPr>
                        <a:t>Effectoren:</a:t>
                      </a:r>
                      <a:br>
                        <a:rPr lang="nl-NL" sz="1400">
                          <a:effectLst/>
                        </a:rPr>
                      </a:br>
                      <a:r>
                        <a:rPr lang="nl-NL" sz="1400">
                          <a:effectLst/>
                        </a:rPr>
                        <a:t>Armen, Handen, Benen, Voeten, Mond, Lippen</a:t>
                      </a:r>
                    </a:p>
                    <a:p>
                      <a:endParaRPr lang="nl-NL" sz="140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nl-NL" sz="1400" dirty="0">
                          <a:effectLst/>
                        </a:rPr>
                        <a:t>Zelfrijdende auto's,</a:t>
                      </a:r>
                      <a:br>
                        <a:rPr lang="nl-NL" sz="1400" dirty="0">
                          <a:effectLst/>
                        </a:rPr>
                      </a:br>
                      <a:r>
                        <a:rPr lang="nl-NL" sz="1400" dirty="0">
                          <a:effectLst/>
                        </a:rPr>
                        <a:t>Drones,</a:t>
                      </a:r>
                      <a:br>
                        <a:rPr lang="nl-NL" sz="1400" dirty="0">
                          <a:effectLst/>
                        </a:rPr>
                      </a:br>
                      <a:r>
                        <a:rPr lang="nl-NL" sz="1400" dirty="0">
                          <a:effectLst/>
                        </a:rPr>
                        <a:t>Humanoïde Robots,</a:t>
                      </a:r>
                      <a:br>
                        <a:rPr lang="nl-NL" sz="1400" dirty="0">
                          <a:effectLst/>
                        </a:rPr>
                      </a:br>
                      <a:r>
                        <a:rPr lang="nl-NL" sz="1400" u="none" strike="noStrike" dirty="0">
                          <a:effectLst/>
                          <a:hlinkClick r:id="rId3"/>
                        </a:rPr>
                        <a:t>Tekst-naar-spraak synthese</a:t>
                      </a:r>
                      <a:endParaRPr lang="nl-NL" sz="1400" dirty="0">
                        <a:effectLst/>
                      </a:endParaRP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1204900931"/>
                  </a:ext>
                </a:extLst>
              </a:tr>
            </a:tbl>
          </a:graphicData>
        </a:graphic>
      </p:graphicFrame>
      <p:pic>
        <p:nvPicPr>
          <p:cNvPr id="14" name="Picture 2">
            <a:extLst>
              <a:ext uri="{FF2B5EF4-FFF2-40B4-BE49-F238E27FC236}">
                <a16:creationId xmlns:a16="http://schemas.microsoft.com/office/drawing/2014/main" id="{1418A6A2-8828-FF01-704E-52D05BA98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37" y="789769"/>
            <a:ext cx="3482625" cy="42427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27DD60D-5326-3DEC-FEA4-E4813C483577}"/>
              </a:ext>
            </a:extLst>
          </p:cNvPr>
          <p:cNvSpPr txBox="1"/>
          <p:nvPr/>
        </p:nvSpPr>
        <p:spPr>
          <a:xfrm>
            <a:off x="459838" y="420437"/>
            <a:ext cx="4033813" cy="369332"/>
          </a:xfrm>
          <a:prstGeom prst="rect">
            <a:avLst/>
          </a:prstGeom>
          <a:solidFill>
            <a:schemeClr val="bg1">
              <a:lumMod val="95000"/>
            </a:schemeClr>
          </a:solidFill>
        </p:spPr>
        <p:txBody>
          <a:bodyPr wrap="square">
            <a:spAutoFit/>
          </a:bodyPr>
          <a:lstStyle/>
          <a:p>
            <a:pPr algn="l"/>
            <a:r>
              <a:rPr lang="en-US" b="1" i="0">
                <a:effectLst/>
                <a:latin typeface="Noto Sans" panose="020B0502040504020204" pitchFamily="34" charset="0"/>
              </a:rPr>
              <a:t> </a:t>
            </a:r>
            <a:r>
              <a:rPr lang="en-US" sz="1200" b="0" i="0">
                <a:solidFill>
                  <a:srgbClr val="009DE5"/>
                </a:solidFill>
                <a:effectLst/>
                <a:latin typeface="Noto Sans" panose="020B0502040504020204" pitchFamily="34" charset="0"/>
                <a:hlinkClick r:id="rId5"/>
              </a:rPr>
              <a:t>https://doi.org/10.1609/aimag.v37i1.2643</a:t>
            </a:r>
            <a:endParaRPr lang="en-NL" sz="1200"/>
          </a:p>
        </p:txBody>
      </p:sp>
      <p:sp>
        <p:nvSpPr>
          <p:cNvPr id="19" name="TextBox 18">
            <a:extLst>
              <a:ext uri="{FF2B5EF4-FFF2-40B4-BE49-F238E27FC236}">
                <a16:creationId xmlns:a16="http://schemas.microsoft.com/office/drawing/2014/main" id="{CB902144-A65A-A4FC-79DA-CEF6BD04815D}"/>
              </a:ext>
            </a:extLst>
          </p:cNvPr>
          <p:cNvSpPr txBox="1"/>
          <p:nvPr/>
        </p:nvSpPr>
        <p:spPr>
          <a:xfrm>
            <a:off x="4318001" y="5917534"/>
            <a:ext cx="7356761" cy="307777"/>
          </a:xfrm>
          <a:prstGeom prst="rect">
            <a:avLst/>
          </a:prstGeom>
          <a:solidFill>
            <a:schemeClr val="bg1">
              <a:lumMod val="85000"/>
            </a:schemeClr>
          </a:solidFill>
        </p:spPr>
        <p:txBody>
          <a:bodyPr wrap="square">
            <a:spAutoFit/>
          </a:bodyPr>
          <a:lstStyle/>
          <a:p>
            <a:r>
              <a:rPr lang="en-NL" sz="1400" dirty="0">
                <a:hlinkClick r:id="rId6"/>
              </a:rPr>
              <a:t>https://robfvdw.medium.com/the-world-wide-web-ai-safari-b2e4f7f90647</a:t>
            </a:r>
            <a:endParaRPr lang="en-US" sz="1400" dirty="0"/>
          </a:p>
        </p:txBody>
      </p:sp>
      <p:sp>
        <p:nvSpPr>
          <p:cNvPr id="2" name="Rectangle 1">
            <a:extLst>
              <a:ext uri="{FF2B5EF4-FFF2-40B4-BE49-F238E27FC236}">
                <a16:creationId xmlns:a16="http://schemas.microsoft.com/office/drawing/2014/main" id="{19E95717-AC50-660C-5B7E-EC002621FD0F}"/>
              </a:ext>
            </a:extLst>
          </p:cNvPr>
          <p:cNvSpPr/>
          <p:nvPr/>
        </p:nvSpPr>
        <p:spPr>
          <a:xfrm>
            <a:off x="4377048" y="3205492"/>
            <a:ext cx="2414979" cy="112942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Rectangle 3">
            <a:extLst>
              <a:ext uri="{FF2B5EF4-FFF2-40B4-BE49-F238E27FC236}">
                <a16:creationId xmlns:a16="http://schemas.microsoft.com/office/drawing/2014/main" id="{C36C602C-3CF8-0F4E-1006-C02C0B2DAB7A}"/>
              </a:ext>
            </a:extLst>
          </p:cNvPr>
          <p:cNvSpPr/>
          <p:nvPr/>
        </p:nvSpPr>
        <p:spPr>
          <a:xfrm>
            <a:off x="6790380" y="1726595"/>
            <a:ext cx="2445983" cy="1475951"/>
          </a:xfrm>
          <a:prstGeom prst="rect">
            <a:avLst/>
          </a:prstGeom>
          <a:solidFill>
            <a:schemeClr val="accent1">
              <a:alpha val="44000"/>
            </a:schemeClr>
          </a:solidFill>
          <a:ln>
            <a:solidFill>
              <a:schemeClr val="accent1">
                <a:shade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BB60B066-A2BC-D004-DB68-1CABC56C2A91}"/>
              </a:ext>
            </a:extLst>
          </p:cNvPr>
          <p:cNvSpPr/>
          <p:nvPr/>
        </p:nvSpPr>
        <p:spPr>
          <a:xfrm>
            <a:off x="6790379" y="4348766"/>
            <a:ext cx="2445983" cy="112706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92A26713-468C-6055-6267-799075E9AE1B}"/>
              </a:ext>
            </a:extLst>
          </p:cNvPr>
          <p:cNvSpPr/>
          <p:nvPr/>
        </p:nvSpPr>
        <p:spPr>
          <a:xfrm>
            <a:off x="9236362" y="3192966"/>
            <a:ext cx="2495800" cy="114622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50" name="Picture 2">
            <a:hlinkClick r:id="rId6"/>
            <a:extLst>
              <a:ext uri="{FF2B5EF4-FFF2-40B4-BE49-F238E27FC236}">
                <a16:creationId xmlns:a16="http://schemas.microsoft.com/office/drawing/2014/main" id="{ADE34FE5-5896-56C3-D099-F698A15B38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3916" y="4524384"/>
            <a:ext cx="1755015" cy="1755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011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1026" name="Picture 2" descr="An Introduction into Knowledge-Based Agents | by Hunter Heidenreich |  DataDrivenInvestor">
            <a:extLst>
              <a:ext uri="{FF2B5EF4-FFF2-40B4-BE49-F238E27FC236}">
                <a16:creationId xmlns:a16="http://schemas.microsoft.com/office/drawing/2014/main" id="{624DD09F-62D4-AB43-9B5C-6322EAF64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992" y="4153643"/>
            <a:ext cx="4354624" cy="1871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79F52A7-4D5E-46FF-9C58-F52ED4BB1C26}"/>
              </a:ext>
            </a:extLst>
          </p:cNvPr>
          <p:cNvPicPr>
            <a:picLocks noChangeAspect="1"/>
          </p:cNvPicPr>
          <p:nvPr/>
        </p:nvPicPr>
        <p:blipFill>
          <a:blip r:embed="rId5"/>
          <a:stretch>
            <a:fillRect/>
          </a:stretch>
        </p:blipFill>
        <p:spPr>
          <a:xfrm>
            <a:off x="6241972" y="3572906"/>
            <a:ext cx="4143023" cy="2841213"/>
          </a:xfrm>
          <a:prstGeom prst="rect">
            <a:avLst/>
          </a:prstGeom>
        </p:spPr>
      </p:pic>
      <p:sp>
        <p:nvSpPr>
          <p:cNvPr id="14" name="TextBox 13">
            <a:extLst>
              <a:ext uri="{FF2B5EF4-FFF2-40B4-BE49-F238E27FC236}">
                <a16:creationId xmlns:a16="http://schemas.microsoft.com/office/drawing/2014/main" id="{B11A9AAA-71BC-4741-916D-5CC548E0EDFA}"/>
              </a:ext>
            </a:extLst>
          </p:cNvPr>
          <p:cNvSpPr txBox="1"/>
          <p:nvPr/>
        </p:nvSpPr>
        <p:spPr>
          <a:xfrm>
            <a:off x="310895" y="1579515"/>
            <a:ext cx="11184542" cy="1423467"/>
          </a:xfrm>
          <a:prstGeom prst="rect">
            <a:avLst/>
          </a:prstGeom>
          <a:solidFill>
            <a:schemeClr val="bg1">
              <a:lumMod val="95000"/>
            </a:schemeClr>
          </a:solidFill>
        </p:spPr>
        <p:txBody>
          <a:bodyPr wrap="square">
            <a:spAutoFit/>
          </a:bodyPr>
          <a:lstStyle/>
          <a:p>
            <a:pPr marL="268288" marR="700753">
              <a:lnSpc>
                <a:spcPct val="109600"/>
              </a:lnSpc>
              <a:spcBef>
                <a:spcPts val="1052"/>
              </a:spcBef>
              <a:buClr>
                <a:srgbClr val="FFCC00"/>
              </a:buClr>
              <a:tabLst>
                <a:tab pos="176196" algn="l"/>
                <a:tab pos="4798172" algn="l"/>
              </a:tabLst>
            </a:pPr>
            <a:r>
              <a:rPr lang="en-US" b="1" spc="-4" dirty="0">
                <a:solidFill>
                  <a:schemeClr val="accent1">
                    <a:lumMod val="75000"/>
                  </a:schemeClr>
                </a:solidFill>
                <a:latin typeface="Tahoma"/>
                <a:cs typeface="Tahoma"/>
              </a:rPr>
              <a:t>A</a:t>
            </a:r>
            <a:r>
              <a:rPr lang="en-US" sz="1800" b="1" spc="-4" dirty="0">
                <a:solidFill>
                  <a:schemeClr val="accent1">
                    <a:lumMod val="75000"/>
                  </a:schemeClr>
                </a:solidFill>
                <a:latin typeface="Tahoma"/>
                <a:cs typeface="Tahoma"/>
              </a:rPr>
              <a:t>gent == </a:t>
            </a:r>
            <a:r>
              <a:rPr lang="nl-NL" sz="1800" b="1" spc="-4" dirty="0">
                <a:solidFill>
                  <a:schemeClr val="accent1">
                    <a:lumMod val="75000"/>
                  </a:schemeClr>
                </a:solidFill>
                <a:latin typeface="Tahoma"/>
                <a:cs typeface="Tahoma"/>
              </a:rPr>
              <a:t>taak specifiek + doelgericht </a:t>
            </a:r>
            <a:r>
              <a:rPr lang="en-US" spc="-4" dirty="0">
                <a:solidFill>
                  <a:schemeClr val="accent1">
                    <a:lumMod val="75000"/>
                  </a:schemeClr>
                </a:solidFill>
                <a:latin typeface="Tahoma"/>
                <a:cs typeface="Tahoma"/>
              </a:rPr>
              <a:t>	       </a:t>
            </a:r>
          </a:p>
          <a:p>
            <a:pPr marL="268288" marR="700753">
              <a:lnSpc>
                <a:spcPct val="109600"/>
              </a:lnSpc>
              <a:spcBef>
                <a:spcPts val="1052"/>
              </a:spcBef>
              <a:buClr>
                <a:srgbClr val="FFCC00"/>
              </a:buClr>
              <a:tabLst>
                <a:tab pos="176196" algn="l"/>
                <a:tab pos="4798172" algn="l"/>
              </a:tabLst>
            </a:pPr>
            <a:r>
              <a:rPr lang="nl-NL" spc="-4" dirty="0">
                <a:solidFill>
                  <a:schemeClr val="accent1">
                    <a:lumMod val="75000"/>
                  </a:schemeClr>
                </a:solidFill>
                <a:latin typeface="Tahoma"/>
                <a:cs typeface="Tahoma"/>
              </a:rPr>
              <a:t>E</a:t>
            </a:r>
            <a:r>
              <a:rPr lang="nl-NL" sz="1800" spc="-4" dirty="0">
                <a:solidFill>
                  <a:schemeClr val="accent1">
                    <a:lumMod val="75000"/>
                  </a:schemeClr>
                </a:solidFill>
                <a:latin typeface="Tahoma"/>
                <a:cs typeface="Tahoma"/>
              </a:rPr>
              <a:t>en versimpelde versie van de echte wereld </a:t>
            </a:r>
            <a:r>
              <a:rPr lang="nl-NL" sz="1800" spc="-4" dirty="0">
                <a:solidFill>
                  <a:srgbClr val="FF0000"/>
                </a:solidFill>
                <a:latin typeface="Tahoma"/>
                <a:cs typeface="Tahoma"/>
              </a:rPr>
              <a:t>{invoer-uitvoer model} </a:t>
            </a:r>
            <a:r>
              <a:rPr lang="nl-NL" sz="1800" spc="-4" dirty="0">
                <a:solidFill>
                  <a:schemeClr val="accent1">
                    <a:lumMod val="75000"/>
                  </a:schemeClr>
                </a:solidFill>
                <a:latin typeface="Tahoma"/>
                <a:cs typeface="Tahoma"/>
              </a:rPr>
              <a:t>dat de directe omgeving kan waarnemen via sensoren </a:t>
            </a:r>
            <a:r>
              <a:rPr lang="nl-NL" sz="1800" spc="-4" dirty="0">
                <a:solidFill>
                  <a:srgbClr val="FF0000"/>
                </a:solidFill>
                <a:latin typeface="Tahoma"/>
                <a:cs typeface="Tahoma"/>
              </a:rPr>
              <a:t>(input) </a:t>
            </a:r>
            <a:r>
              <a:rPr lang="nl-NL" sz="1800" spc="-4" dirty="0">
                <a:solidFill>
                  <a:schemeClr val="accent1">
                    <a:lumMod val="75000"/>
                  </a:schemeClr>
                </a:solidFill>
                <a:latin typeface="Tahoma"/>
                <a:cs typeface="Tahoma"/>
              </a:rPr>
              <a:t>en deze omgeving kan beïnvloeden via effectoren </a:t>
            </a:r>
            <a:r>
              <a:rPr lang="nl-NL" sz="1800" spc="-4" dirty="0">
                <a:solidFill>
                  <a:srgbClr val="FF0000"/>
                </a:solidFill>
                <a:latin typeface="Tahoma"/>
                <a:cs typeface="Tahoma"/>
              </a:rPr>
              <a:t>(output), </a:t>
            </a:r>
            <a:r>
              <a:rPr lang="nl-NL" sz="1800" spc="-4" dirty="0">
                <a:solidFill>
                  <a:schemeClr val="accent1">
                    <a:lumMod val="75000"/>
                  </a:schemeClr>
                </a:solidFill>
                <a:latin typeface="Tahoma"/>
                <a:cs typeface="Tahoma"/>
              </a:rPr>
              <a:t>gecombineerd met </a:t>
            </a:r>
            <a:r>
              <a:rPr lang="nl-NL" sz="1800" spc="-4" dirty="0">
                <a:solidFill>
                  <a:srgbClr val="FF0000"/>
                </a:solidFill>
                <a:latin typeface="Tahoma"/>
                <a:cs typeface="Tahoma"/>
              </a:rPr>
              <a:t>zelflerend vermogen via feedback</a:t>
            </a:r>
            <a:r>
              <a:rPr lang="nl-NL" sz="1800" spc="-4" dirty="0">
                <a:solidFill>
                  <a:schemeClr val="accent1">
                    <a:lumMod val="75000"/>
                  </a:schemeClr>
                </a:solidFill>
                <a:latin typeface="Tahoma"/>
                <a:cs typeface="Tahoma"/>
              </a:rPr>
              <a:t>.</a:t>
            </a:r>
          </a:p>
        </p:txBody>
      </p:sp>
      <p:sp>
        <p:nvSpPr>
          <p:cNvPr id="4" name="Rectangle 3">
            <a:extLst>
              <a:ext uri="{FF2B5EF4-FFF2-40B4-BE49-F238E27FC236}">
                <a16:creationId xmlns:a16="http://schemas.microsoft.com/office/drawing/2014/main" id="{C5646461-CE67-4BE5-AE48-FACB08C2A54F}"/>
              </a:ext>
            </a:extLst>
          </p:cNvPr>
          <p:cNvSpPr/>
          <p:nvPr/>
        </p:nvSpPr>
        <p:spPr>
          <a:xfrm>
            <a:off x="5671737" y="3298423"/>
            <a:ext cx="291114" cy="2841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extBox 4">
            <a:extLst>
              <a:ext uri="{FF2B5EF4-FFF2-40B4-BE49-F238E27FC236}">
                <a16:creationId xmlns:a16="http://schemas.microsoft.com/office/drawing/2014/main" id="{21D36E6D-E1F0-4613-BF60-791D8A46E6D9}"/>
              </a:ext>
            </a:extLst>
          </p:cNvPr>
          <p:cNvSpPr txBox="1"/>
          <p:nvPr/>
        </p:nvSpPr>
        <p:spPr>
          <a:xfrm>
            <a:off x="1463965" y="3201861"/>
            <a:ext cx="3980404" cy="673005"/>
          </a:xfrm>
          <a:prstGeom prst="rect">
            <a:avLst/>
          </a:prstGeom>
          <a:solidFill>
            <a:schemeClr val="bg1">
              <a:lumMod val="95000"/>
            </a:schemeClr>
          </a:solidFill>
        </p:spPr>
        <p:txBody>
          <a:bodyPr wrap="square" rtlCol="0">
            <a:spAutoFit/>
          </a:bodyPr>
          <a:lstStyle/>
          <a:p>
            <a:pPr marL="268288" marR="700753" lvl="0" indent="0" algn="ctr" defTabSz="914400" rtl="0" eaLnBrk="1" fontAlgn="auto" latinLnBrk="0" hangingPunct="1">
              <a:lnSpc>
                <a:spcPct val="109600"/>
              </a:lnSpc>
              <a:spcBef>
                <a:spcPts val="1052"/>
              </a:spcBef>
              <a:spcAft>
                <a:spcPts val="0"/>
              </a:spcAft>
              <a:buClr>
                <a:srgbClr val="FFCC00"/>
              </a:buClr>
              <a:buSzTx/>
              <a:buFontTx/>
              <a:buNone/>
              <a:tabLst>
                <a:tab pos="174625" algn="l"/>
                <a:tab pos="1257300" algn="l"/>
                <a:tab pos="4797425" algn="l"/>
              </a:tabLst>
              <a:defRPr/>
            </a:pPr>
            <a:r>
              <a:rPr kumimoji="0" lang="en-US" sz="1800" b="1" i="0" u="none" strike="noStrike" kern="1200" cap="none" spc="-4" normalizeH="0" baseline="0" noProof="0" dirty="0">
                <a:ln>
                  <a:noFill/>
                </a:ln>
                <a:solidFill>
                  <a:srgbClr val="4472C4">
                    <a:lumMod val="75000"/>
                  </a:srgbClr>
                </a:solidFill>
                <a:effectLst/>
                <a:uLnTx/>
                <a:uFillTx/>
                <a:latin typeface="Tahoma"/>
                <a:ea typeface="+mn-ea"/>
                <a:cs typeface="Tahoma"/>
              </a:rPr>
              <a:t>AI (input-output) </a:t>
            </a:r>
            <a:r>
              <a:rPr kumimoji="0" lang="en-US" sz="1800" b="1" i="0" u="none" strike="noStrike" kern="1200" cap="none" spc="-4" normalizeH="0" baseline="0" noProof="0" dirty="0">
                <a:ln>
                  <a:noFill/>
                </a:ln>
                <a:solidFill>
                  <a:srgbClr val="FF0000"/>
                </a:solidFill>
                <a:effectLst/>
                <a:uLnTx/>
                <a:uFillTx/>
                <a:latin typeface="Tahoma"/>
                <a:ea typeface="+mn-ea"/>
                <a:cs typeface="Tahoma"/>
              </a:rPr>
              <a:t>Model </a:t>
            </a:r>
            <a:r>
              <a:rPr kumimoji="0" lang="en-US" sz="1800" b="1" i="0" u="none" strike="noStrike" kern="1200" cap="none" spc="-4" normalizeH="0" baseline="0" noProof="0" dirty="0">
                <a:ln>
                  <a:noFill/>
                </a:ln>
                <a:solidFill>
                  <a:srgbClr val="4472C4">
                    <a:lumMod val="75000"/>
                  </a:srgbClr>
                </a:solidFill>
                <a:effectLst/>
                <a:uLnTx/>
                <a:uFillTx/>
                <a:latin typeface="Tahoma"/>
                <a:ea typeface="+mn-ea"/>
                <a:cs typeface="Tahoma"/>
              </a:rPr>
              <a:t>+ agent</a:t>
            </a:r>
            <a:endParaRPr kumimoji="0" lang="en-US" sz="1800" b="0" i="0" u="none" strike="noStrike" kern="1200" cap="none" spc="0" normalizeH="0" baseline="0" noProof="0" dirty="0">
              <a:ln>
                <a:noFill/>
              </a:ln>
              <a:solidFill>
                <a:srgbClr val="4472C4">
                  <a:lumMod val="75000"/>
                </a:srgbClr>
              </a:solidFill>
              <a:effectLst/>
              <a:uLnTx/>
              <a:uFillTx/>
              <a:latin typeface="Tahoma"/>
              <a:ea typeface="+mn-ea"/>
              <a:cs typeface="Tahoma"/>
            </a:endParaRPr>
          </a:p>
        </p:txBody>
      </p:sp>
      <p:sp>
        <p:nvSpPr>
          <p:cNvPr id="17" name="TextBox 16">
            <a:extLst>
              <a:ext uri="{FF2B5EF4-FFF2-40B4-BE49-F238E27FC236}">
                <a16:creationId xmlns:a16="http://schemas.microsoft.com/office/drawing/2014/main" id="{C4D9DCA5-46D8-40FF-A47B-2C8A6FCBFF21}"/>
              </a:ext>
            </a:extLst>
          </p:cNvPr>
          <p:cNvSpPr txBox="1"/>
          <p:nvPr/>
        </p:nvSpPr>
        <p:spPr>
          <a:xfrm>
            <a:off x="7092805" y="3201861"/>
            <a:ext cx="2746590" cy="368306"/>
          </a:xfrm>
          <a:prstGeom prst="rect">
            <a:avLst/>
          </a:prstGeom>
          <a:solidFill>
            <a:schemeClr val="bg1">
              <a:lumMod val="95000"/>
            </a:schemeClr>
          </a:solidFill>
        </p:spPr>
        <p:txBody>
          <a:bodyPr wrap="square" rtlCol="0">
            <a:spAutoFit/>
          </a:bodyPr>
          <a:lstStyle/>
          <a:p>
            <a:pPr marL="268288" marR="700753" lvl="0" indent="0" algn="ctr" defTabSz="914400" rtl="0" eaLnBrk="1" fontAlgn="auto" latinLnBrk="0" hangingPunct="1">
              <a:lnSpc>
                <a:spcPct val="109600"/>
              </a:lnSpc>
              <a:spcBef>
                <a:spcPts val="1052"/>
              </a:spcBef>
              <a:spcAft>
                <a:spcPts val="0"/>
              </a:spcAft>
              <a:buClr>
                <a:srgbClr val="FFCC00"/>
              </a:buClr>
              <a:buSzTx/>
              <a:buFontTx/>
              <a:buNone/>
              <a:tabLst>
                <a:tab pos="174625" algn="l"/>
                <a:tab pos="1257300" algn="l"/>
                <a:tab pos="4797425" algn="l"/>
              </a:tabLst>
              <a:defRPr/>
            </a:pPr>
            <a:r>
              <a:rPr lang="nl-NL" b="1" spc="-4" dirty="0">
                <a:solidFill>
                  <a:srgbClr val="FF0000"/>
                </a:solidFill>
                <a:latin typeface="Tahoma"/>
                <a:cs typeface="Tahoma"/>
              </a:rPr>
              <a:t>R</a:t>
            </a:r>
            <a:r>
              <a:rPr kumimoji="0" lang="nl-NL" sz="1800" b="1" i="0" u="none" strike="noStrike" kern="1200" cap="none" spc="-4" normalizeH="0" baseline="0" noProof="0" dirty="0" err="1">
                <a:ln>
                  <a:noFill/>
                </a:ln>
                <a:solidFill>
                  <a:srgbClr val="FF0000"/>
                </a:solidFill>
                <a:effectLst/>
                <a:uLnTx/>
                <a:uFillTx/>
                <a:latin typeface="Tahoma"/>
                <a:ea typeface="+mn-ea"/>
                <a:cs typeface="Tahoma"/>
              </a:rPr>
              <a:t>ealiteit</a:t>
            </a:r>
            <a:endParaRPr kumimoji="0" lang="nl-NL" sz="1800" b="0" i="0" u="none" strike="noStrike" kern="1200" cap="none" spc="0" normalizeH="0" baseline="0" noProof="0" dirty="0">
              <a:ln>
                <a:noFill/>
              </a:ln>
              <a:solidFill>
                <a:srgbClr val="FF0000"/>
              </a:solidFill>
              <a:effectLst/>
              <a:uLnTx/>
              <a:uFillTx/>
              <a:latin typeface="Tahoma"/>
              <a:ea typeface="+mn-ea"/>
              <a:cs typeface="Tahoma"/>
            </a:endParaRPr>
          </a:p>
        </p:txBody>
      </p:sp>
      <p:pic>
        <p:nvPicPr>
          <p:cNvPr id="9" name="Picture 8">
            <a:extLst>
              <a:ext uri="{FF2B5EF4-FFF2-40B4-BE49-F238E27FC236}">
                <a16:creationId xmlns:a16="http://schemas.microsoft.com/office/drawing/2014/main" id="{8E01012A-DB01-4A17-B87D-408D3BF4F456}"/>
              </a:ext>
            </a:extLst>
          </p:cNvPr>
          <p:cNvPicPr>
            <a:picLocks noChangeAspect="1"/>
          </p:cNvPicPr>
          <p:nvPr/>
        </p:nvPicPr>
        <p:blipFill>
          <a:blip r:embed="rId6"/>
          <a:stretch>
            <a:fillRect/>
          </a:stretch>
        </p:blipFill>
        <p:spPr>
          <a:xfrm>
            <a:off x="264712" y="3220927"/>
            <a:ext cx="767515" cy="1163831"/>
          </a:xfrm>
          <a:prstGeom prst="rect">
            <a:avLst/>
          </a:prstGeom>
        </p:spPr>
      </p:pic>
      <p:pic>
        <p:nvPicPr>
          <p:cNvPr id="10" name="Picture 9" descr="A close up of a piece of paper&#10;&#10;Description automatically generated">
            <a:extLst>
              <a:ext uri="{FF2B5EF4-FFF2-40B4-BE49-F238E27FC236}">
                <a16:creationId xmlns:a16="http://schemas.microsoft.com/office/drawing/2014/main" id="{35945844-7D3D-47CC-B22F-1C8C3B696A83}"/>
              </a:ext>
            </a:extLst>
          </p:cNvPr>
          <p:cNvPicPr>
            <a:picLocks noChangeAspect="1"/>
          </p:cNvPicPr>
          <p:nvPr/>
        </p:nvPicPr>
        <p:blipFill>
          <a:blip r:embed="rId7"/>
          <a:stretch>
            <a:fillRect/>
          </a:stretch>
        </p:blipFill>
        <p:spPr>
          <a:xfrm>
            <a:off x="10602361" y="3220926"/>
            <a:ext cx="1262700" cy="1543301"/>
          </a:xfrm>
          <a:prstGeom prst="rect">
            <a:avLst/>
          </a:prstGeom>
        </p:spPr>
      </p:pic>
      <p:sp>
        <p:nvSpPr>
          <p:cNvPr id="15" name="TextBox 14">
            <a:extLst>
              <a:ext uri="{FF2B5EF4-FFF2-40B4-BE49-F238E27FC236}">
                <a16:creationId xmlns:a16="http://schemas.microsoft.com/office/drawing/2014/main" id="{26927348-D8D9-4BAD-9F67-A539DBB41F45}"/>
              </a:ext>
            </a:extLst>
          </p:cNvPr>
          <p:cNvSpPr txBox="1"/>
          <p:nvPr/>
        </p:nvSpPr>
        <p:spPr>
          <a:xfrm>
            <a:off x="204676" y="6461463"/>
            <a:ext cx="11781386" cy="276999"/>
          </a:xfrm>
          <a:prstGeom prst="rect">
            <a:avLst/>
          </a:prstGeom>
          <a:solidFill>
            <a:schemeClr val="bg1">
              <a:lumMod val="75000"/>
            </a:schemeClr>
          </a:solidFill>
        </p:spPr>
        <p:txBody>
          <a:bodyPr wrap="square">
            <a:spAutoFit/>
          </a:bodyPr>
          <a:lstStyle/>
          <a:p>
            <a:r>
              <a:rPr lang="en-NL" sz="1200">
                <a:hlinkClick r:id="rId8"/>
              </a:rPr>
              <a:t>https://pdfs.semanticscholar.org/0629/51ac18d311efbfb4a019b1b5c513f1208de5.pdf</a:t>
            </a:r>
            <a:endParaRPr lang="en-US" sz="1200"/>
          </a:p>
        </p:txBody>
      </p:sp>
      <p:sp>
        <p:nvSpPr>
          <p:cNvPr id="3" name="TextBox 2">
            <a:extLst>
              <a:ext uri="{FF2B5EF4-FFF2-40B4-BE49-F238E27FC236}">
                <a16:creationId xmlns:a16="http://schemas.microsoft.com/office/drawing/2014/main" id="{3CDDF96D-1EC9-B7CE-47E1-4E180E5A9391}"/>
              </a:ext>
            </a:extLst>
          </p:cNvPr>
          <p:cNvSpPr txBox="1"/>
          <p:nvPr/>
        </p:nvSpPr>
        <p:spPr>
          <a:xfrm>
            <a:off x="2434936" y="4153643"/>
            <a:ext cx="705428" cy="369332"/>
          </a:xfrm>
          <a:prstGeom prst="rect">
            <a:avLst/>
          </a:prstGeom>
          <a:noFill/>
        </p:spPr>
        <p:txBody>
          <a:bodyPr wrap="square">
            <a:spAutoFit/>
          </a:bodyPr>
          <a:lstStyle/>
          <a:p>
            <a:r>
              <a:rPr lang="nl-NL" sz="1800" b="1" spc="-4">
                <a:solidFill>
                  <a:srgbClr val="C00000"/>
                </a:solidFill>
              </a:rPr>
              <a:t>input</a:t>
            </a:r>
            <a:endParaRPr lang="en-NL"/>
          </a:p>
        </p:txBody>
      </p:sp>
      <p:sp>
        <p:nvSpPr>
          <p:cNvPr id="6" name="TextBox 5">
            <a:extLst>
              <a:ext uri="{FF2B5EF4-FFF2-40B4-BE49-F238E27FC236}">
                <a16:creationId xmlns:a16="http://schemas.microsoft.com/office/drawing/2014/main" id="{5F2369BE-45B7-F758-1EC7-43D7AFEBBCCF}"/>
              </a:ext>
            </a:extLst>
          </p:cNvPr>
          <p:cNvSpPr txBox="1"/>
          <p:nvPr/>
        </p:nvSpPr>
        <p:spPr>
          <a:xfrm>
            <a:off x="2349499" y="5469545"/>
            <a:ext cx="876301" cy="369332"/>
          </a:xfrm>
          <a:prstGeom prst="rect">
            <a:avLst/>
          </a:prstGeom>
          <a:noFill/>
        </p:spPr>
        <p:txBody>
          <a:bodyPr wrap="square">
            <a:spAutoFit/>
          </a:bodyPr>
          <a:lstStyle/>
          <a:p>
            <a:r>
              <a:rPr lang="nl-NL" sz="1800" b="1" spc="-4">
                <a:solidFill>
                  <a:srgbClr val="C00000"/>
                </a:solidFill>
              </a:rPr>
              <a:t>output</a:t>
            </a:r>
            <a:endParaRPr lang="en-NL"/>
          </a:p>
        </p:txBody>
      </p:sp>
      <p:grpSp>
        <p:nvGrpSpPr>
          <p:cNvPr id="8" name="object 4">
            <a:extLst>
              <a:ext uri="{FF2B5EF4-FFF2-40B4-BE49-F238E27FC236}">
                <a16:creationId xmlns:a16="http://schemas.microsoft.com/office/drawing/2014/main" id="{1D5DBCA9-6931-3C81-E206-638A7CD5BF38}"/>
              </a:ext>
            </a:extLst>
          </p:cNvPr>
          <p:cNvGrpSpPr/>
          <p:nvPr/>
        </p:nvGrpSpPr>
        <p:grpSpPr>
          <a:xfrm>
            <a:off x="1377075" y="346950"/>
            <a:ext cx="9228080" cy="1038790"/>
            <a:chOff x="1081619" y="5621982"/>
            <a:chExt cx="10841990" cy="3277235"/>
          </a:xfrm>
        </p:grpSpPr>
        <p:sp>
          <p:nvSpPr>
            <p:cNvPr id="12" name="object 5">
              <a:extLst>
                <a:ext uri="{FF2B5EF4-FFF2-40B4-BE49-F238E27FC236}">
                  <a16:creationId xmlns:a16="http://schemas.microsoft.com/office/drawing/2014/main" id="{C68E7E93-1DC3-65AB-F9D3-6E5BDA17510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6" name="object 6">
              <a:extLst>
                <a:ext uri="{FF2B5EF4-FFF2-40B4-BE49-F238E27FC236}">
                  <a16:creationId xmlns:a16="http://schemas.microsoft.com/office/drawing/2014/main" id="{96C17218-5F3D-5D20-AC6F-0B345659D61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8" name="object 8">
            <a:extLst>
              <a:ext uri="{FF2B5EF4-FFF2-40B4-BE49-F238E27FC236}">
                <a16:creationId xmlns:a16="http://schemas.microsoft.com/office/drawing/2014/main" id="{C44454D8-DBAF-FB9A-3040-65D34D378F8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AI-model versus Agent</a:t>
            </a:r>
            <a:endParaRPr lang="nl-NL" sz="4219" i="1">
              <a:latin typeface="Courier New"/>
              <a:cs typeface="Courier New"/>
            </a:endParaRPr>
          </a:p>
        </p:txBody>
      </p:sp>
    </p:spTree>
    <p:extLst>
      <p:ext uri="{BB962C8B-B14F-4D97-AF65-F5344CB8AC3E}">
        <p14:creationId xmlns:p14="http://schemas.microsoft.com/office/powerpoint/2010/main" val="3383941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486" y="209260"/>
            <a:ext cx="6041297" cy="6528779"/>
          </a:xfrm>
          <a:prstGeom prst="rect">
            <a:avLst/>
          </a:prstGeom>
        </p:spPr>
      </p:pic>
    </p:spTree>
    <p:extLst>
      <p:ext uri="{BB962C8B-B14F-4D97-AF65-F5344CB8AC3E}">
        <p14:creationId xmlns:p14="http://schemas.microsoft.com/office/powerpoint/2010/main" val="1155752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6089" t="13674" r="3250" b="18637"/>
          <a:stretch/>
        </p:blipFill>
        <p:spPr>
          <a:xfrm>
            <a:off x="1384470" y="667110"/>
            <a:ext cx="9219956" cy="5168181"/>
          </a:xfrm>
          <a:prstGeom prst="rect">
            <a:avLst/>
          </a:prstGeom>
        </p:spPr>
      </p:pic>
    </p:spTree>
    <p:extLst>
      <p:ext uri="{BB962C8B-B14F-4D97-AF65-F5344CB8AC3E}">
        <p14:creationId xmlns:p14="http://schemas.microsoft.com/office/powerpoint/2010/main" val="1704144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0B7E12-6C49-441A-9B31-6B88ED817380}"/>
              </a:ext>
            </a:extLst>
          </p:cNvPr>
          <p:cNvSpPr/>
          <p:nvPr/>
        </p:nvSpPr>
        <p:spPr>
          <a:xfrm>
            <a:off x="2282692" y="1444177"/>
            <a:ext cx="9750711" cy="5198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pic>
        <p:nvPicPr>
          <p:cNvPr id="11" name="Picture 10">
            <a:extLst>
              <a:ext uri="{FF2B5EF4-FFF2-40B4-BE49-F238E27FC236}">
                <a16:creationId xmlns:a16="http://schemas.microsoft.com/office/drawing/2014/main" id="{BDB4DD98-4EF3-4044-8285-3919311727A9}"/>
              </a:ext>
            </a:extLst>
          </p:cNvPr>
          <p:cNvPicPr>
            <a:picLocks noChangeAspect="1"/>
          </p:cNvPicPr>
          <p:nvPr/>
        </p:nvPicPr>
        <p:blipFill>
          <a:blip r:embed="rId3"/>
          <a:stretch>
            <a:fillRect/>
          </a:stretch>
        </p:blipFill>
        <p:spPr>
          <a:xfrm>
            <a:off x="2625927" y="1558909"/>
            <a:ext cx="4882300" cy="4968529"/>
          </a:xfrm>
          <a:prstGeom prst="rect">
            <a:avLst/>
          </a:prstGeom>
        </p:spPr>
      </p:pic>
      <p:pic>
        <p:nvPicPr>
          <p:cNvPr id="13" name="Picture 12">
            <a:extLst>
              <a:ext uri="{FF2B5EF4-FFF2-40B4-BE49-F238E27FC236}">
                <a16:creationId xmlns:a16="http://schemas.microsoft.com/office/drawing/2014/main" id="{5D40FC1F-FCB6-4FD7-8095-C2898ACB2FE2}"/>
              </a:ext>
            </a:extLst>
          </p:cNvPr>
          <p:cNvPicPr>
            <a:picLocks noChangeAspect="1"/>
          </p:cNvPicPr>
          <p:nvPr/>
        </p:nvPicPr>
        <p:blipFill rotWithShape="1">
          <a:blip r:embed="rId4"/>
          <a:srcRect b="31042"/>
          <a:stretch/>
        </p:blipFill>
        <p:spPr>
          <a:xfrm>
            <a:off x="8316349" y="1913884"/>
            <a:ext cx="3201917" cy="1539946"/>
          </a:xfrm>
          <a:prstGeom prst="rect">
            <a:avLst/>
          </a:prstGeom>
        </p:spPr>
      </p:pic>
      <p:pic>
        <p:nvPicPr>
          <p:cNvPr id="15" name="Picture 14">
            <a:extLst>
              <a:ext uri="{FF2B5EF4-FFF2-40B4-BE49-F238E27FC236}">
                <a16:creationId xmlns:a16="http://schemas.microsoft.com/office/drawing/2014/main" id="{7D6C0160-AEF8-4E3B-9F73-7F300640B132}"/>
              </a:ext>
            </a:extLst>
          </p:cNvPr>
          <p:cNvPicPr>
            <a:picLocks noChangeAspect="1"/>
          </p:cNvPicPr>
          <p:nvPr/>
        </p:nvPicPr>
        <p:blipFill>
          <a:blip r:embed="rId5"/>
          <a:stretch>
            <a:fillRect/>
          </a:stretch>
        </p:blipFill>
        <p:spPr>
          <a:xfrm>
            <a:off x="8392261" y="4839162"/>
            <a:ext cx="2852986" cy="1530417"/>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 is complex</a:t>
            </a:r>
          </a:p>
        </p:txBody>
      </p:sp>
      <p:pic>
        <p:nvPicPr>
          <p:cNvPr id="2052" name="Picture 4">
            <a:extLst>
              <a:ext uri="{FF2B5EF4-FFF2-40B4-BE49-F238E27FC236}">
                <a16:creationId xmlns:a16="http://schemas.microsoft.com/office/drawing/2014/main" id="{3AF6A3BB-5974-2716-3D12-79C3AC6F24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09" t="14387" r="14952" b="14877"/>
          <a:stretch/>
        </p:blipFill>
        <p:spPr bwMode="auto">
          <a:xfrm>
            <a:off x="183508" y="1486332"/>
            <a:ext cx="1755513" cy="17832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4C6EAE-2ED5-6D10-CF1D-17DEB5DB06B8}"/>
              </a:ext>
            </a:extLst>
          </p:cNvPr>
          <p:cNvSpPr txBox="1"/>
          <p:nvPr/>
        </p:nvSpPr>
        <p:spPr>
          <a:xfrm>
            <a:off x="133687" y="3269539"/>
            <a:ext cx="1780424" cy="1077218"/>
          </a:xfrm>
          <a:prstGeom prst="rect">
            <a:avLst/>
          </a:prstGeom>
          <a:noFill/>
        </p:spPr>
        <p:txBody>
          <a:bodyPr wrap="square">
            <a:spAutoFit/>
          </a:bodyPr>
          <a:lstStyle/>
          <a:p>
            <a:r>
              <a:rPr lang="en-NL" sz="800" dirty="0">
                <a:hlinkClick r:id="rId7"/>
              </a:rPr>
              <a:t>https://www.researchgate.net/publication/359424818_Designing_Neural_Networks_Through_Sensory_Ecology_Biology_to_the_rescue_of_AI_Produced_by_Living-Lab_AiRA_Hub_voor_Data_Responsible_AI_Hogeschool_Rotterdam_Lunch-Lezing_Creating-010_FEB_2022</a:t>
            </a:r>
            <a:endParaRPr lang="en-US" sz="800" dirty="0"/>
          </a:p>
        </p:txBody>
      </p:sp>
    </p:spTree>
    <p:extLst>
      <p:ext uri="{BB962C8B-B14F-4D97-AF65-F5344CB8AC3E}">
        <p14:creationId xmlns:p14="http://schemas.microsoft.com/office/powerpoint/2010/main" val="366418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3EAB210-A0CE-1434-FF2D-87E901C11F8D}"/>
              </a:ext>
            </a:extLst>
          </p:cNvPr>
          <p:cNvSpPr txBox="1"/>
          <p:nvPr/>
        </p:nvSpPr>
        <p:spPr>
          <a:xfrm>
            <a:off x="1904901" y="1497581"/>
            <a:ext cx="9068586" cy="1986482"/>
          </a:xfrm>
          <a:prstGeom prst="rect">
            <a:avLst/>
          </a:prstGeom>
        </p:spPr>
        <p:txBody>
          <a:bodyPr vert="horz" wrap="square" lIns="0" tIns="8930" rIns="0" bIns="0" rtlCol="0">
            <a:spAutoFit/>
          </a:bodyPr>
          <a:lstStyle/>
          <a:p>
            <a:pPr marL="8929">
              <a:spcBef>
                <a:spcPts val="70"/>
              </a:spcBef>
            </a:pPr>
            <a:r>
              <a:rPr lang="nl-NL" sz="2400" i="1" spc="39" dirty="0" err="1">
                <a:solidFill>
                  <a:srgbClr val="C00000"/>
                </a:solidFill>
                <a:latin typeface="Arial"/>
                <a:cs typeface="Arial"/>
              </a:rPr>
              <a:t>Defenities</a:t>
            </a:r>
            <a:r>
              <a:rPr lang="nl-NL" sz="2400" i="1" spc="39" dirty="0">
                <a:solidFill>
                  <a:srgbClr val="C00000"/>
                </a:solidFill>
                <a:latin typeface="Arial"/>
                <a:cs typeface="Arial"/>
              </a:rPr>
              <a:t> / Omschrijvingen</a:t>
            </a:r>
          </a:p>
          <a:p>
            <a:pPr marL="8929">
              <a:spcBef>
                <a:spcPts val="70"/>
              </a:spcBef>
            </a:pPr>
            <a:endParaRPr lang="en-US" sz="2400" i="1" spc="39" dirty="0">
              <a:solidFill>
                <a:schemeClr val="accent1">
                  <a:lumMod val="50000"/>
                </a:schemeClr>
              </a:solidFill>
              <a:latin typeface="Arial"/>
              <a:cs typeface="Arial"/>
            </a:endParaRPr>
          </a:p>
          <a:p>
            <a:pPr marL="8929">
              <a:spcBef>
                <a:spcPts val="70"/>
              </a:spcBef>
            </a:pPr>
            <a:endParaRPr lang="nl-NL" sz="2400" i="1" spc="39" dirty="0">
              <a:solidFill>
                <a:schemeClr val="accent1">
                  <a:lumMod val="50000"/>
                </a:schemeClr>
              </a:solidFill>
              <a:latin typeface="Arial"/>
              <a:cs typeface="Arial"/>
            </a:endParaRPr>
          </a:p>
          <a:p>
            <a:pPr marL="8929">
              <a:spcBef>
                <a:spcPts val="70"/>
              </a:spcBef>
            </a:pPr>
            <a:r>
              <a:rPr lang="nl-NL" sz="5400" i="1" spc="39" dirty="0">
                <a:solidFill>
                  <a:schemeClr val="accent1">
                    <a:lumMod val="50000"/>
                  </a:schemeClr>
                </a:solidFill>
                <a:latin typeface="Arial"/>
                <a:cs typeface="Arial"/>
              </a:rPr>
              <a:t>“Generatieve AI” </a:t>
            </a:r>
          </a:p>
        </p:txBody>
      </p:sp>
    </p:spTree>
    <p:extLst>
      <p:ext uri="{BB962C8B-B14F-4D97-AF65-F5344CB8AC3E}">
        <p14:creationId xmlns:p14="http://schemas.microsoft.com/office/powerpoint/2010/main" val="4179767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3EAB210-A0CE-1434-FF2D-87E901C11F8D}"/>
              </a:ext>
            </a:extLst>
          </p:cNvPr>
          <p:cNvSpPr txBox="1"/>
          <p:nvPr/>
        </p:nvSpPr>
        <p:spPr>
          <a:xfrm>
            <a:off x="1904901" y="1497581"/>
            <a:ext cx="9068586" cy="2830302"/>
          </a:xfrm>
          <a:prstGeom prst="rect">
            <a:avLst/>
          </a:prstGeom>
        </p:spPr>
        <p:txBody>
          <a:bodyPr vert="horz" wrap="square" lIns="0" tIns="8930" rIns="0" bIns="0" rtlCol="0">
            <a:spAutoFit/>
          </a:bodyPr>
          <a:lstStyle/>
          <a:p>
            <a:pPr marL="8929">
              <a:spcBef>
                <a:spcPts val="70"/>
              </a:spcBef>
            </a:pPr>
            <a:r>
              <a:rPr lang="en-US" sz="2400" i="1" spc="39">
                <a:solidFill>
                  <a:srgbClr val="C00000"/>
                </a:solidFill>
                <a:latin typeface="Arial"/>
                <a:cs typeface="Arial"/>
              </a:rPr>
              <a:t>Artificial intelligence {AI}</a:t>
            </a:r>
          </a:p>
          <a:p>
            <a:pPr marL="8929">
              <a:spcBef>
                <a:spcPts val="70"/>
              </a:spcBef>
            </a:pPr>
            <a:endParaRPr lang="en-US" sz="2400" i="1" spc="39">
              <a:solidFill>
                <a:schemeClr val="accent1">
                  <a:lumMod val="50000"/>
                </a:schemeClr>
              </a:solidFill>
              <a:latin typeface="Arial"/>
              <a:cs typeface="Arial"/>
            </a:endParaRPr>
          </a:p>
          <a:p>
            <a:pPr marL="8929">
              <a:spcBef>
                <a:spcPts val="70"/>
              </a:spcBef>
            </a:pPr>
            <a:endParaRPr lang="nl-NL" sz="2400" i="1" spc="39">
              <a:solidFill>
                <a:schemeClr val="accent1">
                  <a:lumMod val="50000"/>
                </a:schemeClr>
              </a:solidFill>
              <a:latin typeface="Arial"/>
              <a:cs typeface="Arial"/>
            </a:endParaRPr>
          </a:p>
          <a:p>
            <a:pPr marL="8929">
              <a:spcBef>
                <a:spcPts val="70"/>
              </a:spcBef>
            </a:pPr>
            <a:r>
              <a:rPr lang="nl-NL" sz="5400" i="1" spc="39">
                <a:solidFill>
                  <a:schemeClr val="accent1">
                    <a:lumMod val="50000"/>
                  </a:schemeClr>
                </a:solidFill>
                <a:latin typeface="Arial"/>
                <a:cs typeface="Arial"/>
              </a:rPr>
              <a:t>“Kunstmatige Intelligentie”</a:t>
            </a:r>
          </a:p>
          <a:p>
            <a:pPr marL="8929">
              <a:spcBef>
                <a:spcPts val="70"/>
              </a:spcBef>
            </a:pPr>
            <a:r>
              <a:rPr lang="nl-NL" sz="5400" i="1" spc="39">
                <a:solidFill>
                  <a:schemeClr val="accent1">
                    <a:lumMod val="50000"/>
                  </a:schemeClr>
                </a:solidFill>
                <a:latin typeface="Arial"/>
                <a:cs typeface="Arial"/>
              </a:rPr>
              <a:t>		Wat is dat eigenlijk? </a:t>
            </a:r>
          </a:p>
        </p:txBody>
      </p:sp>
    </p:spTree>
    <p:extLst>
      <p:ext uri="{BB962C8B-B14F-4D97-AF65-F5344CB8AC3E}">
        <p14:creationId xmlns:p14="http://schemas.microsoft.com/office/powerpoint/2010/main" val="16820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58734" y="457452"/>
            <a:ext cx="11211294" cy="575875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83086" y="841536"/>
            <a:ext cx="10706637" cy="4383945"/>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Generatieve AI </a:t>
            </a:r>
            <a:r>
              <a:rPr lang="en-US" b="1" dirty="0">
                <a:latin typeface="Courier New"/>
                <a:cs typeface="Courier New"/>
              </a:rPr>
              <a:t>according to Google</a:t>
            </a:r>
            <a:endParaRPr lang="en-US" i="1" dirty="0">
              <a:latin typeface="Courier New"/>
              <a:cs typeface="Courier New"/>
            </a:endParaRPr>
          </a:p>
          <a:p>
            <a:pPr>
              <a:lnSpc>
                <a:spcPct val="150000"/>
              </a:lnSpc>
            </a:pPr>
            <a:endParaRPr lang="nl-NL" sz="1969" dirty="0">
              <a:latin typeface="Courier New"/>
              <a:cs typeface="Courier New"/>
            </a:endParaRPr>
          </a:p>
          <a:p>
            <a:r>
              <a:rPr lang="en-GB" sz="1969" b="1" i="1" dirty="0">
                <a:latin typeface="Courier New"/>
                <a:cs typeface="Courier New"/>
              </a:rPr>
              <a:t>Machine learning (ML) model that can take what it has learned </a:t>
            </a:r>
          </a:p>
          <a:p>
            <a:r>
              <a:rPr lang="en-GB" sz="1969" b="1" i="1" dirty="0">
                <a:latin typeface="Courier New"/>
                <a:cs typeface="Courier New"/>
              </a:rPr>
              <a:t>from multimodal-examples it has been provided </a:t>
            </a:r>
          </a:p>
          <a:p>
            <a:r>
              <a:rPr lang="en-GB" sz="1969" b="1" i="1" dirty="0">
                <a:latin typeface="Courier New"/>
                <a:cs typeface="Courier New"/>
              </a:rPr>
              <a:t>to create new content, </a:t>
            </a:r>
          </a:p>
          <a:p>
            <a:r>
              <a:rPr lang="en-GB" sz="1969" b="1" i="1" dirty="0">
                <a:latin typeface="Courier New"/>
                <a:cs typeface="Courier New"/>
              </a:rPr>
              <a:t>such as text, images, music, and code.</a:t>
            </a:r>
          </a:p>
          <a:p>
            <a:r>
              <a:rPr lang="en-GB" sz="1969" b="1" i="1" dirty="0">
                <a:latin typeface="Courier New"/>
                <a:cs typeface="Courier New"/>
              </a:rPr>
              <a:t> </a:t>
            </a:r>
          </a:p>
          <a:p>
            <a:r>
              <a:rPr lang="en-GB" sz="1969" b="1" i="1" dirty="0">
                <a:latin typeface="Courier New"/>
                <a:cs typeface="Courier New"/>
              </a:rPr>
              <a:t>These models learn through observation and pattern matching, </a:t>
            </a:r>
          </a:p>
          <a:p>
            <a:r>
              <a:rPr lang="en-GB" sz="1969" b="1" i="1" dirty="0">
                <a:latin typeface="Courier New"/>
                <a:cs typeface="Courier New"/>
              </a:rPr>
              <a:t>also known as training.</a:t>
            </a:r>
          </a:p>
          <a:p>
            <a:endParaRPr lang="en-GB" sz="1969" b="1" i="1" dirty="0">
              <a:latin typeface="Courier New"/>
              <a:cs typeface="Courier New"/>
            </a:endParaRPr>
          </a:p>
          <a:p>
            <a:r>
              <a:rPr lang="en-GB" sz="1969" b="1" i="1" dirty="0">
                <a:latin typeface="Courier New"/>
                <a:cs typeface="Courier New"/>
              </a:rPr>
              <a:t>Generative AI models are neither information databases nor deterministic information retrieval systems,  </a:t>
            </a:r>
          </a:p>
          <a:p>
            <a:r>
              <a:rPr lang="en-GB" sz="1969" b="1" i="1" dirty="0">
                <a:latin typeface="Courier New"/>
                <a:cs typeface="Courier New"/>
              </a:rPr>
              <a:t>because they are prediction engines.</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0541A507-2CFE-DADA-0C8F-0896CA509224}"/>
              </a:ext>
            </a:extLst>
          </p:cNvPr>
          <p:cNvSpPr txBox="1"/>
          <p:nvPr/>
        </p:nvSpPr>
        <p:spPr>
          <a:xfrm>
            <a:off x="5525035" y="6293155"/>
            <a:ext cx="6495245" cy="369332"/>
          </a:xfrm>
          <a:prstGeom prst="rect">
            <a:avLst/>
          </a:prstGeom>
          <a:noFill/>
        </p:spPr>
        <p:txBody>
          <a:bodyPr wrap="square">
            <a:spAutoFit/>
          </a:bodyPr>
          <a:lstStyle/>
          <a:p>
            <a:r>
              <a:rPr lang="en-NL" dirty="0">
                <a:hlinkClick r:id="rId2"/>
              </a:rPr>
              <a:t>https://ai.google/static/documents/google-about-generative-ai.pdf</a:t>
            </a:r>
            <a:endParaRPr lang="en-US" dirty="0"/>
          </a:p>
        </p:txBody>
      </p:sp>
    </p:spTree>
    <p:extLst>
      <p:ext uri="{BB962C8B-B14F-4D97-AF65-F5344CB8AC3E}">
        <p14:creationId xmlns:p14="http://schemas.microsoft.com/office/powerpoint/2010/main" val="326252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58734" y="457452"/>
            <a:ext cx="11211294" cy="575875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83086" y="841536"/>
            <a:ext cx="10706637" cy="4990008"/>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Generatieve AI </a:t>
            </a:r>
            <a:r>
              <a:rPr lang="en-US" b="1" dirty="0">
                <a:latin typeface="Courier New"/>
                <a:cs typeface="Courier New"/>
              </a:rPr>
              <a:t>according to TechTarget</a:t>
            </a:r>
            <a:endParaRPr lang="en-US" i="1" dirty="0">
              <a:latin typeface="Courier New"/>
              <a:cs typeface="Courier New"/>
            </a:endParaRPr>
          </a:p>
          <a:p>
            <a:pPr>
              <a:lnSpc>
                <a:spcPct val="150000"/>
              </a:lnSpc>
            </a:pPr>
            <a:endParaRPr lang="nl-NL" sz="1969" dirty="0">
              <a:latin typeface="Courier New"/>
              <a:cs typeface="Courier New"/>
            </a:endParaRPr>
          </a:p>
          <a:p>
            <a:r>
              <a:rPr lang="en-GB" sz="1969" b="1" i="1" dirty="0">
                <a:latin typeface="Courier New"/>
                <a:cs typeface="Courier New"/>
              </a:rPr>
              <a:t>Generative AI is a type of artificial intelligence technology that can produce various types of content, including text, imagery, audio and synthetic data. The recent buzz around generative AI has been driven by the simplicity of new user interfaces for creating high-quality text, graphics and videos in a matter of seconds.</a:t>
            </a:r>
          </a:p>
          <a:p>
            <a:endParaRPr lang="en-GB" sz="1969" b="1" i="1" dirty="0">
              <a:latin typeface="Courier New"/>
              <a:cs typeface="Courier New"/>
            </a:endParaRPr>
          </a:p>
          <a:p>
            <a:r>
              <a:rPr lang="en-GB" sz="1969" b="1" i="1" dirty="0">
                <a:latin typeface="Courier New"/>
                <a:cs typeface="Courier New"/>
              </a:rPr>
              <a:t>The technology, it should be noted, is not brand-new. Generative AI was introduced in the 1960s in chatbots. </a:t>
            </a:r>
          </a:p>
          <a:p>
            <a:endParaRPr lang="en-GB" sz="1969" b="1" i="1" dirty="0">
              <a:latin typeface="Courier New"/>
              <a:cs typeface="Courier New"/>
            </a:endParaRPr>
          </a:p>
          <a:p>
            <a:r>
              <a:rPr lang="en-GB" sz="1969" b="1" i="1" dirty="0">
                <a:latin typeface="Courier New"/>
                <a:cs typeface="Courier New"/>
              </a:rPr>
              <a:t>But it was not until 2014, with the introduction of generative adversarial networks, or GANs --a type of machine learning algorithm-- that generative AI could create convincingly authentic images, videos and audio of real people.</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0541A507-2CFE-DADA-0C8F-0896CA509224}"/>
              </a:ext>
            </a:extLst>
          </p:cNvPr>
          <p:cNvSpPr txBox="1"/>
          <p:nvPr/>
        </p:nvSpPr>
        <p:spPr>
          <a:xfrm>
            <a:off x="4559121" y="6336085"/>
            <a:ext cx="7229339" cy="369332"/>
          </a:xfrm>
          <a:prstGeom prst="rect">
            <a:avLst/>
          </a:prstGeom>
          <a:noFill/>
        </p:spPr>
        <p:txBody>
          <a:bodyPr wrap="square">
            <a:spAutoFit/>
          </a:bodyPr>
          <a:lstStyle/>
          <a:p>
            <a:r>
              <a:rPr lang="en-GB" dirty="0">
                <a:hlinkClick r:id="rId2"/>
              </a:rPr>
              <a:t>https://cdn.ttgtmedia.com/rms/editorial/GenAI_Pillar_PDFdownload.pdf</a:t>
            </a:r>
            <a:endParaRPr lang="en-GB" dirty="0"/>
          </a:p>
        </p:txBody>
      </p:sp>
    </p:spTree>
    <p:extLst>
      <p:ext uri="{BB962C8B-B14F-4D97-AF65-F5344CB8AC3E}">
        <p14:creationId xmlns:p14="http://schemas.microsoft.com/office/powerpoint/2010/main" val="2355962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F83328-5DDC-0991-4B3D-E8D1F53BAD24}"/>
              </a:ext>
            </a:extLst>
          </p:cNvPr>
          <p:cNvPicPr>
            <a:picLocks noChangeAspect="1"/>
          </p:cNvPicPr>
          <p:nvPr/>
        </p:nvPicPr>
        <p:blipFill>
          <a:blip r:embed="rId2"/>
          <a:stretch>
            <a:fillRect/>
          </a:stretch>
        </p:blipFill>
        <p:spPr>
          <a:xfrm>
            <a:off x="7195639" y="230909"/>
            <a:ext cx="4030578" cy="6396182"/>
          </a:xfrm>
          <a:prstGeom prst="rect">
            <a:avLst/>
          </a:prstGeom>
        </p:spPr>
      </p:pic>
      <p:pic>
        <p:nvPicPr>
          <p:cNvPr id="3" name="Picture 2">
            <a:extLst>
              <a:ext uri="{FF2B5EF4-FFF2-40B4-BE49-F238E27FC236}">
                <a16:creationId xmlns:a16="http://schemas.microsoft.com/office/drawing/2014/main" id="{D51F9CD1-5BE2-7452-B52A-3A6DE61DC3DC}"/>
              </a:ext>
            </a:extLst>
          </p:cNvPr>
          <p:cNvPicPr>
            <a:picLocks noChangeAspect="1"/>
          </p:cNvPicPr>
          <p:nvPr/>
        </p:nvPicPr>
        <p:blipFill>
          <a:blip r:embed="rId3"/>
          <a:stretch>
            <a:fillRect/>
          </a:stretch>
        </p:blipFill>
        <p:spPr>
          <a:xfrm>
            <a:off x="341357" y="198581"/>
            <a:ext cx="2384807" cy="3703782"/>
          </a:xfrm>
          <a:prstGeom prst="rect">
            <a:avLst/>
          </a:prstGeom>
        </p:spPr>
      </p:pic>
      <p:pic>
        <p:nvPicPr>
          <p:cNvPr id="4" name="Picture 3">
            <a:extLst>
              <a:ext uri="{FF2B5EF4-FFF2-40B4-BE49-F238E27FC236}">
                <a16:creationId xmlns:a16="http://schemas.microsoft.com/office/drawing/2014/main" id="{99ABA365-1526-9404-668C-2D380E4F381C}"/>
              </a:ext>
            </a:extLst>
          </p:cNvPr>
          <p:cNvPicPr>
            <a:picLocks noChangeAspect="1"/>
          </p:cNvPicPr>
          <p:nvPr/>
        </p:nvPicPr>
        <p:blipFill>
          <a:blip r:embed="rId4"/>
          <a:stretch>
            <a:fillRect/>
          </a:stretch>
        </p:blipFill>
        <p:spPr>
          <a:xfrm>
            <a:off x="123909" y="3902363"/>
            <a:ext cx="2685361" cy="2544619"/>
          </a:xfrm>
          <a:prstGeom prst="rect">
            <a:avLst/>
          </a:prstGeom>
        </p:spPr>
      </p:pic>
      <p:pic>
        <p:nvPicPr>
          <p:cNvPr id="5" name="Picture 4">
            <a:extLst>
              <a:ext uri="{FF2B5EF4-FFF2-40B4-BE49-F238E27FC236}">
                <a16:creationId xmlns:a16="http://schemas.microsoft.com/office/drawing/2014/main" id="{AC1F608A-D027-80C8-A047-E87C92E5BBD7}"/>
              </a:ext>
            </a:extLst>
          </p:cNvPr>
          <p:cNvPicPr>
            <a:picLocks noChangeAspect="1"/>
          </p:cNvPicPr>
          <p:nvPr/>
        </p:nvPicPr>
        <p:blipFill>
          <a:blip r:embed="rId5"/>
          <a:stretch>
            <a:fillRect/>
          </a:stretch>
        </p:blipFill>
        <p:spPr>
          <a:xfrm>
            <a:off x="3026718" y="230910"/>
            <a:ext cx="4057983" cy="6396182"/>
          </a:xfrm>
          <a:prstGeom prst="rect">
            <a:avLst/>
          </a:prstGeom>
        </p:spPr>
      </p:pic>
    </p:spTree>
    <p:extLst>
      <p:ext uri="{BB962C8B-B14F-4D97-AF65-F5344CB8AC3E}">
        <p14:creationId xmlns:p14="http://schemas.microsoft.com/office/powerpoint/2010/main" val="3927198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DEDD84-799C-810B-C64B-1BC765DF8331}"/>
              </a:ext>
            </a:extLst>
          </p:cNvPr>
          <p:cNvPicPr>
            <a:picLocks noChangeAspect="1"/>
          </p:cNvPicPr>
          <p:nvPr/>
        </p:nvPicPr>
        <p:blipFill>
          <a:blip r:embed="rId2"/>
          <a:stretch>
            <a:fillRect/>
          </a:stretch>
        </p:blipFill>
        <p:spPr>
          <a:xfrm>
            <a:off x="2884170" y="682924"/>
            <a:ext cx="6423660" cy="5492151"/>
          </a:xfrm>
          <a:prstGeom prst="rect">
            <a:avLst/>
          </a:prstGeom>
        </p:spPr>
      </p:pic>
    </p:spTree>
    <p:extLst>
      <p:ext uri="{BB962C8B-B14F-4D97-AF65-F5344CB8AC3E}">
        <p14:creationId xmlns:p14="http://schemas.microsoft.com/office/powerpoint/2010/main" val="74734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4CC8FC-C5DE-FA7A-8C83-6914E8F521AC}"/>
              </a:ext>
            </a:extLst>
          </p:cNvPr>
          <p:cNvPicPr>
            <a:picLocks noChangeAspect="1"/>
          </p:cNvPicPr>
          <p:nvPr/>
        </p:nvPicPr>
        <p:blipFill>
          <a:blip r:embed="rId2"/>
          <a:stretch>
            <a:fillRect/>
          </a:stretch>
        </p:blipFill>
        <p:spPr>
          <a:xfrm>
            <a:off x="2022765" y="749624"/>
            <a:ext cx="7509164" cy="5606541"/>
          </a:xfrm>
          <a:prstGeom prst="rect">
            <a:avLst/>
          </a:prstGeom>
        </p:spPr>
      </p:pic>
    </p:spTree>
    <p:extLst>
      <p:ext uri="{BB962C8B-B14F-4D97-AF65-F5344CB8AC3E}">
        <p14:creationId xmlns:p14="http://schemas.microsoft.com/office/powerpoint/2010/main" val="1743387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7F07D7-594F-CD47-320A-A1F1BEA5761C}"/>
              </a:ext>
            </a:extLst>
          </p:cNvPr>
          <p:cNvPicPr>
            <a:picLocks noChangeAspect="1"/>
          </p:cNvPicPr>
          <p:nvPr/>
        </p:nvPicPr>
        <p:blipFill>
          <a:blip r:embed="rId2"/>
          <a:stretch>
            <a:fillRect/>
          </a:stretch>
        </p:blipFill>
        <p:spPr>
          <a:xfrm>
            <a:off x="1611745" y="433155"/>
            <a:ext cx="8775247" cy="6198553"/>
          </a:xfrm>
          <a:prstGeom prst="rect">
            <a:avLst/>
          </a:prstGeom>
        </p:spPr>
      </p:pic>
    </p:spTree>
    <p:extLst>
      <p:ext uri="{BB962C8B-B14F-4D97-AF65-F5344CB8AC3E}">
        <p14:creationId xmlns:p14="http://schemas.microsoft.com/office/powerpoint/2010/main" val="51222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3FDB31-D667-22A6-68B5-3A96902F9F9B}"/>
              </a:ext>
            </a:extLst>
          </p:cNvPr>
          <p:cNvPicPr>
            <a:picLocks noChangeAspect="1"/>
          </p:cNvPicPr>
          <p:nvPr/>
        </p:nvPicPr>
        <p:blipFill>
          <a:blip r:embed="rId2"/>
          <a:stretch>
            <a:fillRect/>
          </a:stretch>
        </p:blipFill>
        <p:spPr>
          <a:xfrm>
            <a:off x="2867441" y="1057564"/>
            <a:ext cx="4116734" cy="5597236"/>
          </a:xfrm>
          <a:prstGeom prst="rect">
            <a:avLst/>
          </a:prstGeom>
        </p:spPr>
      </p:pic>
      <p:pic>
        <p:nvPicPr>
          <p:cNvPr id="4" name="Picture 3">
            <a:extLst>
              <a:ext uri="{FF2B5EF4-FFF2-40B4-BE49-F238E27FC236}">
                <a16:creationId xmlns:a16="http://schemas.microsoft.com/office/drawing/2014/main" id="{9D9A3506-0ECB-96EC-FA5C-3972A137CF5A}"/>
              </a:ext>
            </a:extLst>
          </p:cNvPr>
          <p:cNvPicPr>
            <a:picLocks noChangeAspect="1"/>
          </p:cNvPicPr>
          <p:nvPr/>
        </p:nvPicPr>
        <p:blipFill>
          <a:blip r:embed="rId3"/>
          <a:stretch>
            <a:fillRect/>
          </a:stretch>
        </p:blipFill>
        <p:spPr>
          <a:xfrm>
            <a:off x="7445543" y="1057564"/>
            <a:ext cx="3930270" cy="3422071"/>
          </a:xfrm>
          <a:prstGeom prst="rect">
            <a:avLst/>
          </a:prstGeom>
        </p:spPr>
      </p:pic>
      <p:pic>
        <p:nvPicPr>
          <p:cNvPr id="5" name="Picture 4">
            <a:extLst>
              <a:ext uri="{FF2B5EF4-FFF2-40B4-BE49-F238E27FC236}">
                <a16:creationId xmlns:a16="http://schemas.microsoft.com/office/drawing/2014/main" id="{5372AD9A-4914-2A04-1ED8-66C08E2BEF2A}"/>
              </a:ext>
            </a:extLst>
          </p:cNvPr>
          <p:cNvPicPr>
            <a:picLocks noChangeAspect="1"/>
          </p:cNvPicPr>
          <p:nvPr/>
        </p:nvPicPr>
        <p:blipFill>
          <a:blip r:embed="rId4"/>
          <a:stretch>
            <a:fillRect/>
          </a:stretch>
        </p:blipFill>
        <p:spPr>
          <a:xfrm>
            <a:off x="318655" y="337127"/>
            <a:ext cx="2138218" cy="3399410"/>
          </a:xfrm>
          <a:prstGeom prst="rect">
            <a:avLst/>
          </a:prstGeom>
        </p:spPr>
      </p:pic>
    </p:spTree>
    <p:extLst>
      <p:ext uri="{BB962C8B-B14F-4D97-AF65-F5344CB8AC3E}">
        <p14:creationId xmlns:p14="http://schemas.microsoft.com/office/powerpoint/2010/main" val="360589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3EAB210-A0CE-1434-FF2D-87E901C11F8D}"/>
              </a:ext>
            </a:extLst>
          </p:cNvPr>
          <p:cNvSpPr txBox="1"/>
          <p:nvPr/>
        </p:nvSpPr>
        <p:spPr>
          <a:xfrm>
            <a:off x="1904901" y="1497581"/>
            <a:ext cx="9068586" cy="2817478"/>
          </a:xfrm>
          <a:prstGeom prst="rect">
            <a:avLst/>
          </a:prstGeom>
        </p:spPr>
        <p:txBody>
          <a:bodyPr vert="horz" wrap="square" lIns="0" tIns="8930" rIns="0" bIns="0" rtlCol="0">
            <a:spAutoFit/>
          </a:bodyPr>
          <a:lstStyle/>
          <a:p>
            <a:pPr marL="8929">
              <a:spcBef>
                <a:spcPts val="70"/>
              </a:spcBef>
            </a:pPr>
            <a:r>
              <a:rPr lang="en-US" sz="2400" i="1" spc="39" dirty="0">
                <a:solidFill>
                  <a:srgbClr val="C00000"/>
                </a:solidFill>
                <a:latin typeface="Arial"/>
                <a:cs typeface="Arial"/>
              </a:rPr>
              <a:t>Artificial intelligence {AI}</a:t>
            </a:r>
          </a:p>
          <a:p>
            <a:pPr marL="8929">
              <a:spcBef>
                <a:spcPts val="70"/>
              </a:spcBef>
            </a:pPr>
            <a:endParaRPr lang="en-US" sz="2400" i="1" spc="39" dirty="0">
              <a:solidFill>
                <a:schemeClr val="accent1">
                  <a:lumMod val="50000"/>
                </a:schemeClr>
              </a:solidFill>
              <a:latin typeface="Arial"/>
              <a:cs typeface="Arial"/>
            </a:endParaRPr>
          </a:p>
          <a:p>
            <a:pPr marL="8929">
              <a:spcBef>
                <a:spcPts val="70"/>
              </a:spcBef>
            </a:pPr>
            <a:endParaRPr lang="nl-NL" sz="2400" i="1" spc="39" dirty="0">
              <a:solidFill>
                <a:schemeClr val="accent1">
                  <a:lumMod val="50000"/>
                </a:schemeClr>
              </a:solidFill>
              <a:latin typeface="Arial"/>
              <a:cs typeface="Arial"/>
            </a:endParaRPr>
          </a:p>
          <a:p>
            <a:pPr marL="8929">
              <a:spcBef>
                <a:spcPts val="70"/>
              </a:spcBef>
            </a:pPr>
            <a:r>
              <a:rPr lang="nl-NL" sz="5400" i="1" spc="39" dirty="0">
                <a:solidFill>
                  <a:schemeClr val="accent1">
                    <a:lumMod val="50000"/>
                  </a:schemeClr>
                </a:solidFill>
                <a:latin typeface="Arial"/>
                <a:cs typeface="Arial"/>
              </a:rPr>
              <a:t>“Taxonomie van het AI-landschap is complex”  </a:t>
            </a:r>
          </a:p>
        </p:txBody>
      </p:sp>
    </p:spTree>
    <p:extLst>
      <p:ext uri="{BB962C8B-B14F-4D97-AF65-F5344CB8AC3E}">
        <p14:creationId xmlns:p14="http://schemas.microsoft.com/office/powerpoint/2010/main" val="2104283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0B7E12-6C49-441A-9B31-6B88ED817380}"/>
              </a:ext>
            </a:extLst>
          </p:cNvPr>
          <p:cNvSpPr/>
          <p:nvPr/>
        </p:nvSpPr>
        <p:spPr>
          <a:xfrm>
            <a:off x="2393886" y="1362959"/>
            <a:ext cx="9234552" cy="29899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 is complex</a:t>
            </a:r>
          </a:p>
        </p:txBody>
      </p:sp>
      <p:pic>
        <p:nvPicPr>
          <p:cNvPr id="8" name="Picture 7">
            <a:extLst>
              <a:ext uri="{FF2B5EF4-FFF2-40B4-BE49-F238E27FC236}">
                <a16:creationId xmlns:a16="http://schemas.microsoft.com/office/drawing/2014/main" id="{BB2C8809-3415-6125-147C-31045FE6AB8D}"/>
              </a:ext>
            </a:extLst>
          </p:cNvPr>
          <p:cNvPicPr>
            <a:picLocks noChangeAspect="1"/>
          </p:cNvPicPr>
          <p:nvPr/>
        </p:nvPicPr>
        <p:blipFill>
          <a:blip r:embed="rId3"/>
          <a:stretch>
            <a:fillRect/>
          </a:stretch>
        </p:blipFill>
        <p:spPr>
          <a:xfrm>
            <a:off x="2723922" y="1650567"/>
            <a:ext cx="8708573" cy="2414749"/>
          </a:xfrm>
          <a:prstGeom prst="rect">
            <a:avLst/>
          </a:prstGeom>
        </p:spPr>
      </p:pic>
      <p:pic>
        <p:nvPicPr>
          <p:cNvPr id="1026" name="Picture 2">
            <a:extLst>
              <a:ext uri="{FF2B5EF4-FFF2-40B4-BE49-F238E27FC236}">
                <a16:creationId xmlns:a16="http://schemas.microsoft.com/office/drawing/2014/main" id="{0FC6821D-B8CF-A955-25FD-DDB91C368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34" y="1416775"/>
            <a:ext cx="1748790" cy="1748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4B04347-774C-9662-BC32-516D5D10A75F}"/>
              </a:ext>
            </a:extLst>
          </p:cNvPr>
          <p:cNvSpPr txBox="1"/>
          <p:nvPr/>
        </p:nvSpPr>
        <p:spPr>
          <a:xfrm>
            <a:off x="365761" y="3224986"/>
            <a:ext cx="1815963" cy="1077218"/>
          </a:xfrm>
          <a:prstGeom prst="rect">
            <a:avLst/>
          </a:prstGeom>
          <a:noFill/>
        </p:spPr>
        <p:txBody>
          <a:bodyPr wrap="square">
            <a:spAutoFit/>
          </a:bodyPr>
          <a:lstStyle/>
          <a:p>
            <a:r>
              <a:rPr lang="en-GB" sz="800" b="0" dirty="0">
                <a:effectLst/>
                <a:latin typeface="Cascadia Code" panose="020B0609020000020004" pitchFamily="49" charset="0"/>
                <a:cs typeface="Cascadia Code" panose="020B0609020000020004" pitchFamily="49" charset="0"/>
              </a:rPr>
              <a:t>Crothers, E., </a:t>
            </a:r>
            <a:r>
              <a:rPr lang="en-GB" sz="800" b="0" dirty="0" err="1">
                <a:effectLst/>
                <a:latin typeface="Cascadia Code" panose="020B0609020000020004" pitchFamily="49" charset="0"/>
                <a:cs typeface="Cascadia Code" panose="020B0609020000020004" pitchFamily="49" charset="0"/>
              </a:rPr>
              <a:t>Japkowicz</a:t>
            </a:r>
            <a:r>
              <a:rPr lang="en-GB" sz="800" b="0" dirty="0">
                <a:effectLst/>
                <a:latin typeface="Cascadia Code" panose="020B0609020000020004" pitchFamily="49" charset="0"/>
                <a:cs typeface="Cascadia Code" panose="020B0609020000020004" pitchFamily="49" charset="0"/>
              </a:rPr>
              <a:t>, N., &amp; Viktor, H. (2022). Machine Generated Text: A Comprehensive Survey of Threat Models and Detection Methods. </a:t>
            </a:r>
            <a:r>
              <a:rPr lang="en-GB" sz="800" b="0" dirty="0" err="1">
                <a:effectLst/>
                <a:latin typeface="Cascadia Code" panose="020B0609020000020004" pitchFamily="49" charset="0"/>
                <a:cs typeface="Cascadia Code" panose="020B0609020000020004" pitchFamily="49" charset="0"/>
              </a:rPr>
              <a:t>arXiv</a:t>
            </a:r>
            <a:r>
              <a:rPr lang="en-GB" sz="800" b="0" dirty="0">
                <a:effectLst/>
                <a:latin typeface="Cascadia Code" panose="020B0609020000020004" pitchFamily="49" charset="0"/>
                <a:cs typeface="Cascadia Code" panose="020B0609020000020004" pitchFamily="49" charset="0"/>
              </a:rPr>
              <a:t> preprint </a:t>
            </a:r>
            <a:r>
              <a:rPr lang="en-GB" sz="800" b="0" dirty="0">
                <a:effectLst/>
                <a:latin typeface="Cascadia Code" panose="020B0609020000020004" pitchFamily="49" charset="0"/>
                <a:cs typeface="Cascadia Code" panose="020B0609020000020004" pitchFamily="49" charset="0"/>
                <a:hlinkClick r:id="rId5"/>
              </a:rPr>
              <a:t>https://doi.org/10.48550/arXiv.2210.07321</a:t>
            </a:r>
            <a:endParaRPr lang="en-GB" sz="800" b="0" dirty="0">
              <a:effectLst/>
              <a:latin typeface="Cascadia Code" panose="020B0609020000020004" pitchFamily="49" charset="0"/>
              <a:cs typeface="Cascadia Code" panose="020B0609020000020004" pitchFamily="49" charset="0"/>
            </a:endParaRPr>
          </a:p>
        </p:txBody>
      </p:sp>
      <p:pic>
        <p:nvPicPr>
          <p:cNvPr id="5" name="Picture 2">
            <a:extLst>
              <a:ext uri="{FF2B5EF4-FFF2-40B4-BE49-F238E27FC236}">
                <a16:creationId xmlns:a16="http://schemas.microsoft.com/office/drawing/2014/main" id="{62917421-A7C1-AE91-AB63-C3EE398D3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8153" y="4302204"/>
            <a:ext cx="2639922" cy="16385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C000893-353A-F0D9-C7FD-78BA7F7E9C6F}"/>
              </a:ext>
            </a:extLst>
          </p:cNvPr>
          <p:cNvPicPr>
            <a:picLocks noChangeAspect="1"/>
          </p:cNvPicPr>
          <p:nvPr/>
        </p:nvPicPr>
        <p:blipFill>
          <a:blip r:embed="rId7"/>
          <a:stretch>
            <a:fillRect/>
          </a:stretch>
        </p:blipFill>
        <p:spPr>
          <a:xfrm>
            <a:off x="3384073" y="4484978"/>
            <a:ext cx="2852986" cy="1530417"/>
          </a:xfrm>
          <a:prstGeom prst="rect">
            <a:avLst/>
          </a:prstGeom>
        </p:spPr>
      </p:pic>
      <p:sp>
        <p:nvSpPr>
          <p:cNvPr id="10" name="Rectangle: Rounded Corners 9">
            <a:extLst>
              <a:ext uri="{FF2B5EF4-FFF2-40B4-BE49-F238E27FC236}">
                <a16:creationId xmlns:a16="http://schemas.microsoft.com/office/drawing/2014/main" id="{A58FEA5D-3A1E-4AB7-68B0-02C91E134338}"/>
              </a:ext>
            </a:extLst>
          </p:cNvPr>
          <p:cNvSpPr/>
          <p:nvPr/>
        </p:nvSpPr>
        <p:spPr>
          <a:xfrm>
            <a:off x="2636982" y="2581564"/>
            <a:ext cx="5297054" cy="3514436"/>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2911345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 is complex</a:t>
            </a:r>
          </a:p>
        </p:txBody>
      </p:sp>
      <p:pic>
        <p:nvPicPr>
          <p:cNvPr id="11" name="Picture 10">
            <a:extLst>
              <a:ext uri="{FF2B5EF4-FFF2-40B4-BE49-F238E27FC236}">
                <a16:creationId xmlns:a16="http://schemas.microsoft.com/office/drawing/2014/main" id="{FBEFEB90-433C-ACB8-464E-F12C99C2A9A9}"/>
              </a:ext>
            </a:extLst>
          </p:cNvPr>
          <p:cNvPicPr>
            <a:picLocks noChangeAspect="1"/>
          </p:cNvPicPr>
          <p:nvPr/>
        </p:nvPicPr>
        <p:blipFill>
          <a:blip r:embed="rId3"/>
          <a:stretch>
            <a:fillRect/>
          </a:stretch>
        </p:blipFill>
        <p:spPr>
          <a:xfrm>
            <a:off x="2753827" y="1522177"/>
            <a:ext cx="8094726" cy="4915706"/>
          </a:xfrm>
          <a:prstGeom prst="rect">
            <a:avLst/>
          </a:prstGeom>
        </p:spPr>
      </p:pic>
      <p:sp>
        <p:nvSpPr>
          <p:cNvPr id="13" name="TextBox 12">
            <a:extLst>
              <a:ext uri="{FF2B5EF4-FFF2-40B4-BE49-F238E27FC236}">
                <a16:creationId xmlns:a16="http://schemas.microsoft.com/office/drawing/2014/main" id="{ED157937-62BE-525E-E403-6C8FD05FA57B}"/>
              </a:ext>
            </a:extLst>
          </p:cNvPr>
          <p:cNvSpPr txBox="1"/>
          <p:nvPr/>
        </p:nvSpPr>
        <p:spPr>
          <a:xfrm>
            <a:off x="264978" y="5696013"/>
            <a:ext cx="1284797" cy="584775"/>
          </a:xfrm>
          <a:prstGeom prst="rect">
            <a:avLst/>
          </a:prstGeom>
          <a:noFill/>
        </p:spPr>
        <p:txBody>
          <a:bodyPr wrap="square">
            <a:spAutoFit/>
          </a:bodyPr>
          <a:lstStyle/>
          <a:p>
            <a:r>
              <a:rPr lang="en-NL" sz="800" dirty="0">
                <a:hlinkClick r:id="rId4"/>
              </a:rPr>
              <a:t>https://medium.com/@yulemoon/an-in-depth-look-at-the-transformer-based-models-22e5f5d17b6b</a:t>
            </a:r>
            <a:endParaRPr lang="en-US" sz="800" dirty="0"/>
          </a:p>
        </p:txBody>
      </p:sp>
      <p:pic>
        <p:nvPicPr>
          <p:cNvPr id="9220" name="Picture 4">
            <a:extLst>
              <a:ext uri="{FF2B5EF4-FFF2-40B4-BE49-F238E27FC236}">
                <a16:creationId xmlns:a16="http://schemas.microsoft.com/office/drawing/2014/main" id="{106386CD-F268-8B0E-B6E9-5A66DAFA3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972" y="4077236"/>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838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B70E7-8B31-EECC-4C63-A3256D503DA2}"/>
              </a:ext>
            </a:extLst>
          </p:cNvPr>
          <p:cNvPicPr>
            <a:picLocks noChangeAspect="1"/>
          </p:cNvPicPr>
          <p:nvPr/>
        </p:nvPicPr>
        <p:blipFill>
          <a:blip r:embed="rId2"/>
          <a:stretch>
            <a:fillRect/>
          </a:stretch>
        </p:blipFill>
        <p:spPr>
          <a:xfrm>
            <a:off x="311646" y="332509"/>
            <a:ext cx="2064407" cy="2770909"/>
          </a:xfrm>
          <a:prstGeom prst="rect">
            <a:avLst/>
          </a:prstGeom>
        </p:spPr>
      </p:pic>
      <p:pic>
        <p:nvPicPr>
          <p:cNvPr id="3" name="Picture 2">
            <a:extLst>
              <a:ext uri="{FF2B5EF4-FFF2-40B4-BE49-F238E27FC236}">
                <a16:creationId xmlns:a16="http://schemas.microsoft.com/office/drawing/2014/main" id="{25F23065-7CF4-E2C7-2A36-AE91353BAD4E}"/>
              </a:ext>
            </a:extLst>
          </p:cNvPr>
          <p:cNvPicPr>
            <a:picLocks noChangeAspect="1"/>
          </p:cNvPicPr>
          <p:nvPr/>
        </p:nvPicPr>
        <p:blipFill>
          <a:blip r:embed="rId3"/>
          <a:stretch>
            <a:fillRect/>
          </a:stretch>
        </p:blipFill>
        <p:spPr>
          <a:xfrm>
            <a:off x="2899641" y="774591"/>
            <a:ext cx="4000500" cy="5733691"/>
          </a:xfrm>
          <a:prstGeom prst="rect">
            <a:avLst/>
          </a:prstGeom>
        </p:spPr>
      </p:pic>
      <p:pic>
        <p:nvPicPr>
          <p:cNvPr id="4" name="Picture 3">
            <a:extLst>
              <a:ext uri="{FF2B5EF4-FFF2-40B4-BE49-F238E27FC236}">
                <a16:creationId xmlns:a16="http://schemas.microsoft.com/office/drawing/2014/main" id="{13B19A22-3664-525A-47EE-4A256D653CCD}"/>
              </a:ext>
            </a:extLst>
          </p:cNvPr>
          <p:cNvPicPr>
            <a:picLocks noChangeAspect="1"/>
          </p:cNvPicPr>
          <p:nvPr/>
        </p:nvPicPr>
        <p:blipFill>
          <a:blip r:embed="rId4"/>
          <a:stretch>
            <a:fillRect/>
          </a:stretch>
        </p:blipFill>
        <p:spPr>
          <a:xfrm>
            <a:off x="7656715" y="774591"/>
            <a:ext cx="3611880" cy="5549660"/>
          </a:xfrm>
          <a:prstGeom prst="rect">
            <a:avLst/>
          </a:prstGeom>
        </p:spPr>
      </p:pic>
      <p:pic>
        <p:nvPicPr>
          <p:cNvPr id="5" name="Picture 4">
            <a:extLst>
              <a:ext uri="{FF2B5EF4-FFF2-40B4-BE49-F238E27FC236}">
                <a16:creationId xmlns:a16="http://schemas.microsoft.com/office/drawing/2014/main" id="{1EE76139-030F-5C0F-1026-7DA8F8B4F9D5}"/>
              </a:ext>
            </a:extLst>
          </p:cNvPr>
          <p:cNvPicPr>
            <a:picLocks noChangeAspect="1"/>
          </p:cNvPicPr>
          <p:nvPr/>
        </p:nvPicPr>
        <p:blipFill>
          <a:blip r:embed="rId5"/>
          <a:stretch>
            <a:fillRect/>
          </a:stretch>
        </p:blipFill>
        <p:spPr>
          <a:xfrm>
            <a:off x="311646" y="3223935"/>
            <a:ext cx="2061838" cy="3112208"/>
          </a:xfrm>
          <a:prstGeom prst="rect">
            <a:avLst/>
          </a:prstGeom>
        </p:spPr>
      </p:pic>
    </p:spTree>
    <p:extLst>
      <p:ext uri="{BB962C8B-B14F-4D97-AF65-F5344CB8AC3E}">
        <p14:creationId xmlns:p14="http://schemas.microsoft.com/office/powerpoint/2010/main" val="3254565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00D5B96-9D44-4C99-8BF2-2E51CB7E56D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8AE419EC-C703-674C-89FF-738121C35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285" y="1160384"/>
            <a:ext cx="4073913" cy="49631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8A4967C-EA05-7B4B-8D67-5060405E9AD6}"/>
              </a:ext>
            </a:extLst>
          </p:cNvPr>
          <p:cNvSpPr/>
          <p:nvPr/>
        </p:nvSpPr>
        <p:spPr>
          <a:xfrm>
            <a:off x="274296" y="1480393"/>
            <a:ext cx="6771308" cy="4031873"/>
          </a:xfrm>
          <a:prstGeom prst="rect">
            <a:avLst/>
          </a:prstGeom>
        </p:spPr>
        <p:txBody>
          <a:bodyPr wrap="square">
            <a:spAutoFit/>
          </a:bodyPr>
          <a:lstStyle/>
          <a:p>
            <a:r>
              <a:rPr lang="en-US" sz="3200" b="1" dirty="0">
                <a:solidFill>
                  <a:srgbClr val="C00000"/>
                </a:solidFill>
                <a:latin typeface="Tw Cen Classified MT Std" panose="020B0502020104020603" pitchFamily="34" charset="0"/>
              </a:rPr>
              <a:t>AI</a:t>
            </a:r>
            <a:r>
              <a:rPr lang="en-US" sz="3200" b="1" dirty="0">
                <a:solidFill>
                  <a:schemeClr val="accent1">
                    <a:lumMod val="75000"/>
                  </a:schemeClr>
                </a:solidFill>
                <a:latin typeface="Tw Cen Classified MT Std" panose="020B0502020104020603" pitchFamily="34" charset="0"/>
              </a:rPr>
              <a:t> enabled through </a:t>
            </a:r>
            <a:r>
              <a:rPr lang="en-US" sz="3200" b="1" dirty="0">
                <a:solidFill>
                  <a:srgbClr val="C00000"/>
                </a:solidFill>
                <a:latin typeface="Tw Cen Classified MT Std" panose="020B0502020104020603" pitchFamily="34" charset="0"/>
              </a:rPr>
              <a:t>{DL} </a:t>
            </a:r>
            <a:r>
              <a:rPr lang="en-US" sz="3200" b="1" dirty="0">
                <a:solidFill>
                  <a:schemeClr val="accent1">
                    <a:lumMod val="75000"/>
                  </a:schemeClr>
                </a:solidFill>
                <a:latin typeface="Tw Cen Classified MT Std" panose="020B0502020104020603" pitchFamily="34" charset="0"/>
              </a:rPr>
              <a:t>must be understood as any form of </a:t>
            </a:r>
          </a:p>
          <a:p>
            <a:r>
              <a:rPr lang="en-US" sz="3200" b="1" dirty="0">
                <a:solidFill>
                  <a:srgbClr val="C00000"/>
                </a:solidFill>
                <a:latin typeface="Tw Cen Classified MT Std" panose="020B0502020104020603" pitchFamily="34" charset="0"/>
              </a:rPr>
              <a:t>Machine Learning {ML} </a:t>
            </a:r>
            <a:r>
              <a:rPr lang="en-US" sz="3200" b="1" dirty="0">
                <a:solidFill>
                  <a:schemeClr val="accent1">
                    <a:lumMod val="75000"/>
                  </a:schemeClr>
                </a:solidFill>
                <a:latin typeface="Tw Cen Classified MT Std" panose="020B0502020104020603" pitchFamily="34" charset="0"/>
              </a:rPr>
              <a:t>technology </a:t>
            </a:r>
          </a:p>
          <a:p>
            <a:r>
              <a:rPr lang="en-US" sz="3200" b="1" dirty="0">
                <a:solidFill>
                  <a:schemeClr val="accent1">
                    <a:lumMod val="75000"/>
                  </a:schemeClr>
                </a:solidFill>
                <a:latin typeface="Tw Cen Classified MT Std" panose="020B0502020104020603" pitchFamily="34" charset="0"/>
              </a:rPr>
              <a:t>mimicking &amp; </a:t>
            </a:r>
            <a:r>
              <a:rPr lang="en-US" sz="3200" b="1" dirty="0" err="1">
                <a:solidFill>
                  <a:schemeClr val="accent1">
                    <a:lumMod val="75000"/>
                  </a:schemeClr>
                </a:solidFill>
                <a:latin typeface="Tw Cen Classified MT Std" panose="020B0502020104020603" pitchFamily="34" charset="0"/>
              </a:rPr>
              <a:t>automatising</a:t>
            </a:r>
            <a:r>
              <a:rPr lang="en-US" sz="3200" b="1" dirty="0">
                <a:solidFill>
                  <a:schemeClr val="accent1">
                    <a:lumMod val="75000"/>
                  </a:schemeClr>
                </a:solidFill>
                <a:latin typeface="Tw Cen Classified MT Std" panose="020B0502020104020603" pitchFamily="34" charset="0"/>
              </a:rPr>
              <a:t> tasks </a:t>
            </a:r>
          </a:p>
          <a:p>
            <a:r>
              <a:rPr lang="en-US" sz="3200" b="1" dirty="0">
                <a:solidFill>
                  <a:schemeClr val="accent1">
                    <a:lumMod val="75000"/>
                  </a:schemeClr>
                </a:solidFill>
                <a:latin typeface="Tw Cen Classified MT Std" panose="020B0502020104020603" pitchFamily="34" charset="0"/>
              </a:rPr>
              <a:t>which otherwise require </a:t>
            </a:r>
          </a:p>
          <a:p>
            <a:pPr lvl="7"/>
            <a:r>
              <a:rPr lang="en-US" sz="3200" b="1" i="1" dirty="0">
                <a:solidFill>
                  <a:schemeClr val="accent1">
                    <a:lumMod val="75000"/>
                  </a:schemeClr>
                </a:solidFill>
                <a:latin typeface="Tw Cen Classified MT Std" panose="020B0502020104020603" pitchFamily="34" charset="0"/>
              </a:rPr>
              <a:t>human perception,</a:t>
            </a:r>
          </a:p>
          <a:p>
            <a:pPr lvl="7"/>
            <a:r>
              <a:rPr lang="en-US" sz="3200" b="1" i="1" dirty="0">
                <a:solidFill>
                  <a:schemeClr val="accent1">
                    <a:lumMod val="75000"/>
                  </a:schemeClr>
                </a:solidFill>
                <a:latin typeface="Tw Cen Classified MT Std" panose="020B0502020104020603" pitchFamily="34" charset="0"/>
              </a:rPr>
              <a:t>cognition and/or </a:t>
            </a:r>
          </a:p>
          <a:p>
            <a:pPr lvl="7"/>
            <a:r>
              <a:rPr lang="en-US" sz="3200" b="1" i="1" dirty="0">
                <a:solidFill>
                  <a:schemeClr val="accent1">
                    <a:lumMod val="75000"/>
                  </a:schemeClr>
                </a:solidFill>
                <a:latin typeface="Tw Cen Classified MT Std" panose="020B0502020104020603" pitchFamily="34" charset="0"/>
              </a:rPr>
              <a:t>motor skills</a:t>
            </a:r>
            <a:endParaRPr lang="en-GB" sz="3200" b="1" i="1" dirty="0">
              <a:solidFill>
                <a:schemeClr val="accent1">
                  <a:lumMod val="75000"/>
                </a:schemeClr>
              </a:solidFill>
              <a:latin typeface="Tw Cen Classified MT Std" panose="020B0502020104020603" pitchFamily="34" charset="0"/>
            </a:endParaRPr>
          </a:p>
        </p:txBody>
      </p:sp>
      <p:pic>
        <p:nvPicPr>
          <p:cNvPr id="4100" name="Picture 4" descr="     View Vol. 41 No. 4: Winter 2020&#10;    ">
            <a:extLst>
              <a:ext uri="{FF2B5EF4-FFF2-40B4-BE49-F238E27FC236}">
                <a16:creationId xmlns:a16="http://schemas.microsoft.com/office/drawing/2014/main" id="{D174B4D8-8A17-2A40-83F5-22AD7CC7D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4629" y="3773554"/>
            <a:ext cx="1400815" cy="18097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2BA7AF1-F124-4F12-814E-0BFCD958EFBF}"/>
              </a:ext>
            </a:extLst>
          </p:cNvPr>
          <p:cNvSpPr/>
          <p:nvPr/>
        </p:nvSpPr>
        <p:spPr>
          <a:xfrm>
            <a:off x="132541" y="-2879"/>
            <a:ext cx="3772186"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{AI=ML=DL}</a:t>
            </a:r>
          </a:p>
        </p:txBody>
      </p:sp>
      <p:sp>
        <p:nvSpPr>
          <p:cNvPr id="7" name="TextBox 6">
            <a:extLst>
              <a:ext uri="{FF2B5EF4-FFF2-40B4-BE49-F238E27FC236}">
                <a16:creationId xmlns:a16="http://schemas.microsoft.com/office/drawing/2014/main" id="{7F44D4D5-935B-4180-AF18-15D4FFEE5E24}"/>
              </a:ext>
            </a:extLst>
          </p:cNvPr>
          <p:cNvSpPr txBox="1"/>
          <p:nvPr/>
        </p:nvSpPr>
        <p:spPr>
          <a:xfrm>
            <a:off x="374307" y="5788990"/>
            <a:ext cx="1592673" cy="507831"/>
          </a:xfrm>
          <a:prstGeom prst="rect">
            <a:avLst/>
          </a:prstGeom>
          <a:solidFill>
            <a:schemeClr val="bg1">
              <a:lumMod val="95000"/>
            </a:schemeClr>
          </a:solidFill>
        </p:spPr>
        <p:txBody>
          <a:bodyPr wrap="square">
            <a:spAutoFit/>
          </a:bodyPr>
          <a:lstStyle/>
          <a:p>
            <a:r>
              <a:rPr lang="en-NL" sz="900" dirty="0">
                <a:hlinkClick r:id="rId5"/>
              </a:rPr>
              <a:t>https://robfvdw.medium.com/the-world-wide-web-ai-safari-b2e4f7f90647</a:t>
            </a:r>
            <a:endParaRPr lang="en-GB" sz="900" dirty="0"/>
          </a:p>
        </p:txBody>
      </p:sp>
      <p:sp>
        <p:nvSpPr>
          <p:cNvPr id="9" name="TextBox 8">
            <a:extLst>
              <a:ext uri="{FF2B5EF4-FFF2-40B4-BE49-F238E27FC236}">
                <a16:creationId xmlns:a16="http://schemas.microsoft.com/office/drawing/2014/main" id="{AD245CE7-C98E-4143-8341-E54007B9D58B}"/>
              </a:ext>
            </a:extLst>
          </p:cNvPr>
          <p:cNvSpPr txBox="1"/>
          <p:nvPr/>
        </p:nvSpPr>
        <p:spPr>
          <a:xfrm>
            <a:off x="7756566" y="734474"/>
            <a:ext cx="3275610" cy="369332"/>
          </a:xfrm>
          <a:prstGeom prst="rect">
            <a:avLst/>
          </a:prstGeom>
          <a:solidFill>
            <a:schemeClr val="bg1">
              <a:lumMod val="95000"/>
            </a:schemeClr>
          </a:solidFill>
        </p:spPr>
        <p:txBody>
          <a:bodyPr wrap="square">
            <a:spAutoFit/>
          </a:bodyPr>
          <a:lstStyle/>
          <a:p>
            <a:pPr algn="l"/>
            <a:r>
              <a:rPr lang="en-US" b="1" i="0">
                <a:effectLst/>
                <a:latin typeface="Noto Sans" panose="020B0502040504020204" pitchFamily="34" charset="0"/>
              </a:rPr>
              <a:t> </a:t>
            </a:r>
            <a:r>
              <a:rPr lang="en-US" sz="1200" b="0" i="0">
                <a:solidFill>
                  <a:srgbClr val="009DE5"/>
                </a:solidFill>
                <a:effectLst/>
                <a:latin typeface="Noto Sans" panose="020B0502040504020204" pitchFamily="34" charset="0"/>
                <a:hlinkClick r:id="rId6"/>
              </a:rPr>
              <a:t>https://doi.org/10.1609/aimag.v37i1.2643</a:t>
            </a:r>
            <a:endParaRPr lang="en-NL" sz="1200"/>
          </a:p>
        </p:txBody>
      </p:sp>
      <p:pic>
        <p:nvPicPr>
          <p:cNvPr id="3074" name="Picture 2">
            <a:extLst>
              <a:ext uri="{FF2B5EF4-FFF2-40B4-BE49-F238E27FC236}">
                <a16:creationId xmlns:a16="http://schemas.microsoft.com/office/drawing/2014/main" id="{5ACC7078-D6F7-8E5A-A8FB-2094236F8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08" y="4139332"/>
            <a:ext cx="1592673" cy="159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372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F98C24CD-6F62-8D9E-528F-63C6CA4AF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752" y="1754539"/>
            <a:ext cx="8170545" cy="427202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68D857A0-2424-E325-0B5A-A2AAD43EC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52" y="361983"/>
            <a:ext cx="3342513" cy="22283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BBC829-7BD1-F6D4-D0CE-B505B38560C3}"/>
              </a:ext>
            </a:extLst>
          </p:cNvPr>
          <p:cNvSpPr/>
          <p:nvPr/>
        </p:nvSpPr>
        <p:spPr>
          <a:xfrm>
            <a:off x="4072504" y="202560"/>
            <a:ext cx="6619120"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{Foundation Models}</a:t>
            </a:r>
          </a:p>
        </p:txBody>
      </p:sp>
      <p:pic>
        <p:nvPicPr>
          <p:cNvPr id="12294" name="Picture 6">
            <a:extLst>
              <a:ext uri="{FF2B5EF4-FFF2-40B4-BE49-F238E27FC236}">
                <a16:creationId xmlns:a16="http://schemas.microsoft.com/office/drawing/2014/main" id="{41823E6A-21FC-07A2-2914-142FD3AAB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21" y="3633124"/>
            <a:ext cx="2008723" cy="20087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30D742-D658-AED7-5116-18108F113B1D}"/>
              </a:ext>
            </a:extLst>
          </p:cNvPr>
          <p:cNvSpPr txBox="1"/>
          <p:nvPr/>
        </p:nvSpPr>
        <p:spPr>
          <a:xfrm>
            <a:off x="370521" y="5641847"/>
            <a:ext cx="2008723" cy="769441"/>
          </a:xfrm>
          <a:prstGeom prst="rect">
            <a:avLst/>
          </a:prstGeom>
          <a:noFill/>
        </p:spPr>
        <p:txBody>
          <a:bodyPr wrap="square">
            <a:spAutoFit/>
          </a:bodyPr>
          <a:lstStyle/>
          <a:p>
            <a:r>
              <a:rPr lang="en-NL" sz="1100" dirty="0">
                <a:hlinkClick r:id="rId5"/>
              </a:rPr>
              <a:t>https://thebabar.medium.com/essential-guide-to-foundation-models-and-large-language-models-27dab58f7404</a:t>
            </a:r>
            <a:endParaRPr lang="en-US" sz="1100" dirty="0"/>
          </a:p>
        </p:txBody>
      </p:sp>
    </p:spTree>
    <p:extLst>
      <p:ext uri="{BB962C8B-B14F-4D97-AF65-F5344CB8AC3E}">
        <p14:creationId xmlns:p14="http://schemas.microsoft.com/office/powerpoint/2010/main" val="1194239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93533" y="1703637"/>
            <a:ext cx="5707073" cy="2435322"/>
          </a:xfrm>
          <a:prstGeom prst="rect">
            <a:avLst/>
          </a:prstGeom>
        </p:spPr>
        <p:txBody>
          <a:bodyPr vert="horz" wrap="square" lIns="0" tIns="8930" rIns="0" bIns="0" rtlCol="0">
            <a:spAutoFit/>
          </a:bodyPr>
          <a:lstStyle/>
          <a:p>
            <a:pPr marL="8929">
              <a:spcBef>
                <a:spcPts val="70"/>
              </a:spcBef>
            </a:pPr>
            <a:r>
              <a:rPr lang="en-US" sz="2400" i="1" spc="39">
                <a:solidFill>
                  <a:srgbClr val="C00000"/>
                </a:solidFill>
                <a:latin typeface="Arial"/>
                <a:cs typeface="Arial"/>
              </a:rPr>
              <a:t>natural language processing [</a:t>
            </a:r>
            <a:r>
              <a:rPr lang="en-US" sz="2400" i="1" spc="39" err="1">
                <a:solidFill>
                  <a:srgbClr val="C00000"/>
                </a:solidFill>
                <a:latin typeface="Arial"/>
                <a:cs typeface="Arial"/>
              </a:rPr>
              <a:t>nlp</a:t>
            </a:r>
            <a:r>
              <a:rPr lang="en-US" sz="2400" i="1" spc="39">
                <a:solidFill>
                  <a:srgbClr val="C00000"/>
                </a:solidFill>
                <a:latin typeface="Arial"/>
                <a:cs typeface="Arial"/>
              </a:rPr>
              <a:t>]</a:t>
            </a:r>
            <a:r>
              <a:rPr lang="en-US" sz="2400" spc="39">
                <a:solidFill>
                  <a:srgbClr val="C00000"/>
                </a:solidFill>
                <a:latin typeface="Arial"/>
                <a:cs typeface="Arial"/>
              </a:rPr>
              <a:t> </a:t>
            </a:r>
          </a:p>
          <a:p>
            <a:pPr marL="8929">
              <a:spcBef>
                <a:spcPts val="70"/>
              </a:spcBef>
            </a:pPr>
            <a:endParaRPr lang="nl-NL" sz="2400" i="1" spc="39">
              <a:solidFill>
                <a:srgbClr val="002060"/>
              </a:solidFill>
              <a:latin typeface="Arial"/>
              <a:cs typeface="Arial"/>
            </a:endParaRPr>
          </a:p>
          <a:p>
            <a:pPr marL="8929">
              <a:spcBef>
                <a:spcPts val="70"/>
              </a:spcBef>
            </a:pPr>
            <a:r>
              <a:rPr lang="nl-NL" sz="5400" i="1" spc="39">
                <a:solidFill>
                  <a:srgbClr val="002060"/>
                </a:solidFill>
                <a:latin typeface="Arial"/>
                <a:cs typeface="Arial"/>
              </a:rPr>
              <a:t>“natuurlijke </a:t>
            </a:r>
          </a:p>
          <a:p>
            <a:pPr marL="8929">
              <a:spcBef>
                <a:spcPts val="70"/>
              </a:spcBef>
            </a:pPr>
            <a:r>
              <a:rPr lang="nl-NL" sz="5400" i="1" spc="39">
                <a:solidFill>
                  <a:srgbClr val="002060"/>
                </a:solidFill>
                <a:latin typeface="Arial"/>
                <a:cs typeface="Arial"/>
              </a:rPr>
              <a:t> taalverwerking”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688798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120258" y="1237937"/>
            <a:ext cx="9441524" cy="394854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398424" y="1674941"/>
            <a:ext cx="8955539" cy="3241324"/>
          </a:xfrm>
          <a:prstGeom prst="rect">
            <a:avLst/>
          </a:prstGeom>
        </p:spPr>
        <p:txBody>
          <a:bodyPr vert="horz" wrap="square" lIns="0" tIns="11609" rIns="0" bIns="0" rtlCol="0">
            <a:spAutoFit/>
          </a:bodyPr>
          <a:lstStyle/>
          <a:p>
            <a:pPr marL="8929" algn="ctr">
              <a:spcBef>
                <a:spcPts val="91"/>
              </a:spcBef>
            </a:pPr>
            <a:r>
              <a:rPr lang="nl-NL" sz="2400" b="1" i="1" dirty="0">
                <a:solidFill>
                  <a:srgbClr val="002060"/>
                </a:solidFill>
                <a:latin typeface="Courier New"/>
                <a:cs typeface="Courier New"/>
              </a:rPr>
              <a:t>---Natural Language Processing </a:t>
            </a:r>
            <a:r>
              <a:rPr lang="nl-NL" sz="2400" b="1" i="1" dirty="0">
                <a:solidFill>
                  <a:srgbClr val="FF0000"/>
                </a:solidFill>
                <a:latin typeface="Courier New"/>
                <a:cs typeface="Courier New"/>
              </a:rPr>
              <a:t>{NLP}</a:t>
            </a:r>
            <a:r>
              <a:rPr lang="nl-NL" sz="2400" b="1" i="1" dirty="0">
                <a:solidFill>
                  <a:srgbClr val="002060"/>
                </a:solidFill>
                <a:latin typeface="Courier New"/>
                <a:cs typeface="Courier New"/>
              </a:rPr>
              <a:t>---</a:t>
            </a:r>
          </a:p>
          <a:p>
            <a:pPr marL="8929">
              <a:spcBef>
                <a:spcPts val="91"/>
              </a:spcBef>
            </a:pPr>
            <a:r>
              <a:rPr lang="nl-NL" sz="4219" b="1" dirty="0">
                <a:latin typeface="Courier New"/>
                <a:cs typeface="Courier New"/>
              </a:rPr>
              <a:t>Natuurlijke taalverwerking</a:t>
            </a: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lgn="ctr">
              <a:spcBef>
                <a:spcPts val="91"/>
              </a:spcBef>
            </a:pPr>
            <a:r>
              <a:rPr lang="nl-NL" sz="1969" b="1" i="1" dirty="0">
                <a:latin typeface="Courier New"/>
                <a:cs typeface="Courier New"/>
              </a:rPr>
              <a:t>begrijpen (NLU) + genereren (NLG)</a:t>
            </a:r>
          </a:p>
          <a:p>
            <a:pPr marL="8929">
              <a:spcBef>
                <a:spcPts val="91"/>
              </a:spcBef>
            </a:pPr>
            <a:endParaRPr lang="nl-NL" sz="1969" dirty="0">
              <a:latin typeface="Courier New"/>
              <a:cs typeface="Courier New"/>
            </a:endParaRPr>
          </a:p>
          <a:p>
            <a:pPr marL="8929">
              <a:spcBef>
                <a:spcPts val="91"/>
              </a:spcBef>
            </a:pPr>
            <a:r>
              <a:rPr lang="nl-NL" sz="1969" b="1" i="1" dirty="0">
                <a:latin typeface="Courier New"/>
                <a:cs typeface="Courier New"/>
              </a:rPr>
              <a:t>NLP</a:t>
            </a:r>
            <a:r>
              <a:rPr lang="nl-NL" sz="1969" dirty="0">
                <a:latin typeface="Courier New"/>
                <a:cs typeface="Courier New"/>
              </a:rPr>
              <a:t> richt zich op het ontwerpen van </a:t>
            </a:r>
            <a:r>
              <a:rPr lang="nl-NL" sz="1969" b="1" i="1" dirty="0" err="1">
                <a:latin typeface="Courier New"/>
                <a:cs typeface="Courier New"/>
              </a:rPr>
              <a:t>conversationele</a:t>
            </a:r>
            <a:r>
              <a:rPr lang="nl-NL" sz="1969" b="1" i="1" dirty="0">
                <a:latin typeface="Courier New"/>
                <a:cs typeface="Courier New"/>
              </a:rPr>
              <a:t> agenten</a:t>
            </a:r>
          </a:p>
          <a:p>
            <a:pPr marL="8929">
              <a:spcBef>
                <a:spcPts val="91"/>
              </a:spcBef>
            </a:pPr>
            <a:r>
              <a:rPr lang="nl-NL" sz="1969" dirty="0">
                <a:latin typeface="Courier New"/>
                <a:cs typeface="Courier New"/>
              </a:rPr>
              <a:t>die vloeiende, coherent en betekenisvolle taal produceren voor menselijke consumptie.</a:t>
            </a:r>
          </a:p>
        </p:txBody>
      </p:sp>
    </p:spTree>
    <p:extLst>
      <p:ext uri="{BB962C8B-B14F-4D97-AF65-F5344CB8AC3E}">
        <p14:creationId xmlns:p14="http://schemas.microsoft.com/office/powerpoint/2010/main" val="207833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6" name="Picture 5">
            <a:extLst>
              <a:ext uri="{FF2B5EF4-FFF2-40B4-BE49-F238E27FC236}">
                <a16:creationId xmlns:a16="http://schemas.microsoft.com/office/drawing/2014/main" id="{DE89E4EF-F447-3C83-5864-8E1D8B450791}"/>
              </a:ext>
            </a:extLst>
          </p:cNvPr>
          <p:cNvPicPr>
            <a:picLocks noChangeAspect="1"/>
          </p:cNvPicPr>
          <p:nvPr/>
        </p:nvPicPr>
        <p:blipFill>
          <a:blip r:embed="rId4"/>
          <a:stretch>
            <a:fillRect/>
          </a:stretch>
        </p:blipFill>
        <p:spPr>
          <a:xfrm>
            <a:off x="2089797" y="1717401"/>
            <a:ext cx="4281797" cy="4155365"/>
          </a:xfrm>
          <a:prstGeom prst="rect">
            <a:avLst/>
          </a:prstGeom>
        </p:spPr>
      </p:pic>
      <p:sp>
        <p:nvSpPr>
          <p:cNvPr id="11" name="TextBox 10">
            <a:extLst>
              <a:ext uri="{FF2B5EF4-FFF2-40B4-BE49-F238E27FC236}">
                <a16:creationId xmlns:a16="http://schemas.microsoft.com/office/drawing/2014/main" id="{82D52B96-1885-FB8A-3470-EAE8923B64D8}"/>
              </a:ext>
            </a:extLst>
          </p:cNvPr>
          <p:cNvSpPr txBox="1"/>
          <p:nvPr/>
        </p:nvSpPr>
        <p:spPr>
          <a:xfrm>
            <a:off x="2171645" y="5955171"/>
            <a:ext cx="5505905" cy="830997"/>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Sánchez-Díaz, X., Ayala-</a:t>
            </a:r>
            <a:r>
              <a:rPr lang="en-US" sz="1200" b="0" i="0" dirty="0" err="1">
                <a:solidFill>
                  <a:srgbClr val="222222"/>
                </a:solidFill>
                <a:effectLst/>
                <a:latin typeface="Arial" panose="020B0604020202020204" pitchFamily="34" charset="0"/>
              </a:rPr>
              <a:t>Bastidas</a:t>
            </a:r>
            <a:r>
              <a:rPr lang="en-US" sz="1200" b="0" i="0" dirty="0">
                <a:solidFill>
                  <a:srgbClr val="222222"/>
                </a:solidFill>
                <a:effectLst/>
                <a:latin typeface="Arial" panose="020B0604020202020204" pitchFamily="34" charset="0"/>
              </a:rPr>
              <a:t>, G., Fonseca-Ortiz, P., &amp; Garrido, L. (2018). A knowledge-based methodology for building a conversational chatbot as an intelligent tutor. </a:t>
            </a:r>
            <a:r>
              <a:rPr lang="en-NL" sz="1200" dirty="0">
                <a:hlinkClick r:id="rId5"/>
              </a:rPr>
              <a:t>https://doi.org/10.1007/978-3-030-04497-8_1</a:t>
            </a:r>
            <a:r>
              <a:rPr lang="en-US" sz="1200" dirty="0">
                <a:hlinkClick r:id="rId5"/>
              </a:rPr>
              <a:t>4</a:t>
            </a:r>
            <a:endParaRPr lang="en-US" sz="1200" dirty="0"/>
          </a:p>
          <a:p>
            <a:endParaRPr lang="en-NL" sz="1200" dirty="0"/>
          </a:p>
        </p:txBody>
      </p:sp>
      <p:sp>
        <p:nvSpPr>
          <p:cNvPr id="19" name="Rectangle: Rounded Corners 18">
            <a:extLst>
              <a:ext uri="{FF2B5EF4-FFF2-40B4-BE49-F238E27FC236}">
                <a16:creationId xmlns:a16="http://schemas.microsoft.com/office/drawing/2014/main" id="{F344DCE6-1C0C-163A-51CE-D787468630DB}"/>
              </a:ext>
            </a:extLst>
          </p:cNvPr>
          <p:cNvSpPr/>
          <p:nvPr/>
        </p:nvSpPr>
        <p:spPr>
          <a:xfrm>
            <a:off x="2171645" y="3120330"/>
            <a:ext cx="2050473" cy="226290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898412B5-629D-B27E-AAE5-F6739BBC6C05}"/>
              </a:ext>
            </a:extLst>
          </p:cNvPr>
          <p:cNvSpPr/>
          <p:nvPr/>
        </p:nvSpPr>
        <p:spPr>
          <a:xfrm>
            <a:off x="3658700" y="3127438"/>
            <a:ext cx="2239818" cy="1424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object 4">
            <a:extLst>
              <a:ext uri="{FF2B5EF4-FFF2-40B4-BE49-F238E27FC236}">
                <a16:creationId xmlns:a16="http://schemas.microsoft.com/office/drawing/2014/main" id="{AD084C32-FA10-7970-448C-5787A59A94BE}"/>
              </a:ext>
            </a:extLst>
          </p:cNvPr>
          <p:cNvGrpSpPr/>
          <p:nvPr/>
        </p:nvGrpSpPr>
        <p:grpSpPr>
          <a:xfrm>
            <a:off x="978795" y="366733"/>
            <a:ext cx="7160653" cy="1038790"/>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175832" y="389999"/>
            <a:ext cx="6834827" cy="954107"/>
          </a:xfrm>
          <a:prstGeom prst="rect">
            <a:avLst/>
          </a:prstGeom>
          <a:noFill/>
        </p:spPr>
        <p:txBody>
          <a:bodyPr wrap="square">
            <a:spAutoFit/>
          </a:bodyPr>
          <a:lstStyle/>
          <a:p>
            <a:r>
              <a:rPr lang="nl-NL" sz="2800" b="1" i="1" dirty="0">
                <a:latin typeface="Courier New"/>
                <a:cs typeface="Courier New"/>
              </a:rPr>
              <a:t>ChatGPT is een </a:t>
            </a:r>
            <a:r>
              <a:rPr lang="nl-NL" sz="2800" b="1" i="1" dirty="0" err="1">
                <a:latin typeface="Courier New"/>
                <a:cs typeface="Courier New"/>
              </a:rPr>
              <a:t>Conversationele</a:t>
            </a:r>
            <a:r>
              <a:rPr lang="nl-NL" sz="2800" b="1" i="1" dirty="0">
                <a:latin typeface="Courier New"/>
                <a:cs typeface="Courier New"/>
              </a:rPr>
              <a:t> </a:t>
            </a:r>
          </a:p>
          <a:p>
            <a:r>
              <a:rPr lang="nl-NL" sz="2800" b="1" i="1" dirty="0">
                <a:solidFill>
                  <a:srgbClr val="FF0000"/>
                </a:solidFill>
                <a:latin typeface="Courier New"/>
                <a:cs typeface="Courier New"/>
              </a:rPr>
              <a:t>tekst-in/tekst-uit </a:t>
            </a:r>
            <a:r>
              <a:rPr lang="nl-NL" sz="2800" b="1" i="1" dirty="0">
                <a:latin typeface="Courier New"/>
                <a:cs typeface="Courier New"/>
              </a:rPr>
              <a:t>AI-agent  </a:t>
            </a:r>
            <a:endParaRPr lang="en-US" sz="2800" dirty="0"/>
          </a:p>
        </p:txBody>
      </p:sp>
      <p:sp>
        <p:nvSpPr>
          <p:cNvPr id="10" name="TextBox 9">
            <a:extLst>
              <a:ext uri="{FF2B5EF4-FFF2-40B4-BE49-F238E27FC236}">
                <a16:creationId xmlns:a16="http://schemas.microsoft.com/office/drawing/2014/main" id="{A844A7FC-439F-6CE9-FCE0-F2541ADD2840}"/>
              </a:ext>
            </a:extLst>
          </p:cNvPr>
          <p:cNvSpPr txBox="1"/>
          <p:nvPr/>
        </p:nvSpPr>
        <p:spPr>
          <a:xfrm>
            <a:off x="8791979" y="3728564"/>
            <a:ext cx="2150771" cy="523220"/>
          </a:xfrm>
          <a:prstGeom prst="rect">
            <a:avLst/>
          </a:prstGeom>
          <a:noFill/>
        </p:spPr>
        <p:txBody>
          <a:bodyPr wrap="square">
            <a:spAutoFit/>
          </a:bodyPr>
          <a:lstStyle/>
          <a:p>
            <a:r>
              <a:rPr lang="nl-NL" sz="2800" b="1" i="1" dirty="0">
                <a:latin typeface="Courier New"/>
                <a:cs typeface="Courier New"/>
              </a:rPr>
              <a:t>BLACK-BOX</a:t>
            </a:r>
            <a:endParaRPr lang="en-US" sz="2800" dirty="0"/>
          </a:p>
        </p:txBody>
      </p:sp>
      <p:sp>
        <p:nvSpPr>
          <p:cNvPr id="12" name="Arrow: Right 11">
            <a:extLst>
              <a:ext uri="{FF2B5EF4-FFF2-40B4-BE49-F238E27FC236}">
                <a16:creationId xmlns:a16="http://schemas.microsoft.com/office/drawing/2014/main" id="{F5FEEBB2-4EA2-527C-DA45-F46FB087273E}"/>
              </a:ext>
            </a:extLst>
          </p:cNvPr>
          <p:cNvSpPr/>
          <p:nvPr/>
        </p:nvSpPr>
        <p:spPr>
          <a:xfrm>
            <a:off x="6501223" y="3691813"/>
            <a:ext cx="1768699" cy="59672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97912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786065-33BB-79A2-CA7A-2120BFFBD3B7}"/>
              </a:ext>
            </a:extLst>
          </p:cNvPr>
          <p:cNvPicPr>
            <a:picLocks noChangeAspect="1"/>
          </p:cNvPicPr>
          <p:nvPr/>
        </p:nvPicPr>
        <p:blipFill>
          <a:blip r:embed="rId2"/>
          <a:stretch>
            <a:fillRect/>
          </a:stretch>
        </p:blipFill>
        <p:spPr>
          <a:xfrm>
            <a:off x="621030" y="1588940"/>
            <a:ext cx="10949940" cy="3577087"/>
          </a:xfrm>
          <a:prstGeom prst="rect">
            <a:avLst/>
          </a:prstGeom>
        </p:spPr>
      </p:pic>
      <p:grpSp>
        <p:nvGrpSpPr>
          <p:cNvPr id="3" name="object 4">
            <a:extLst>
              <a:ext uri="{FF2B5EF4-FFF2-40B4-BE49-F238E27FC236}">
                <a16:creationId xmlns:a16="http://schemas.microsoft.com/office/drawing/2014/main" id="{B10E1FB8-6168-E501-64A5-F17B49AFA3E0}"/>
              </a:ext>
            </a:extLst>
          </p:cNvPr>
          <p:cNvGrpSpPr/>
          <p:nvPr/>
        </p:nvGrpSpPr>
        <p:grpSpPr>
          <a:xfrm>
            <a:off x="1408436" y="158948"/>
            <a:ext cx="9798513" cy="929623"/>
            <a:chOff x="1081619" y="5621982"/>
            <a:chExt cx="10841990" cy="3277235"/>
          </a:xfrm>
        </p:grpSpPr>
        <p:sp>
          <p:nvSpPr>
            <p:cNvPr id="4" name="object 5">
              <a:extLst>
                <a:ext uri="{FF2B5EF4-FFF2-40B4-BE49-F238E27FC236}">
                  <a16:creationId xmlns:a16="http://schemas.microsoft.com/office/drawing/2014/main" id="{98804764-E81C-4183-EE9E-F99C21A75D1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6C45EAD5-F40D-D89E-EFFE-88C98D222D17}"/>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98708BE-60DB-92A1-C8F6-62A58694DA67}"/>
              </a:ext>
            </a:extLst>
          </p:cNvPr>
          <p:cNvSpPr txBox="1"/>
          <p:nvPr/>
        </p:nvSpPr>
        <p:spPr>
          <a:xfrm>
            <a:off x="2756080" y="347251"/>
            <a:ext cx="7018986"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Conversational</a:t>
            </a:r>
            <a:r>
              <a:rPr lang="nl-NL" sz="4219" b="1" dirty="0">
                <a:latin typeface="Courier New"/>
                <a:cs typeface="Courier New"/>
              </a:rPr>
              <a:t> </a:t>
            </a:r>
            <a:r>
              <a:rPr lang="nl-NL" sz="4219" b="1" dirty="0" err="1">
                <a:latin typeface="Courier New"/>
                <a:cs typeface="Courier New"/>
              </a:rPr>
              <a:t>Agents</a:t>
            </a:r>
            <a:endParaRPr lang="nl-NL" sz="4219" b="1" dirty="0">
              <a:latin typeface="Courier New"/>
              <a:cs typeface="Courier New"/>
            </a:endParaRPr>
          </a:p>
        </p:txBody>
      </p:sp>
      <p:pic>
        <p:nvPicPr>
          <p:cNvPr id="7" name="Picture 6">
            <a:hlinkClick r:id="rId3"/>
            <a:extLst>
              <a:ext uri="{FF2B5EF4-FFF2-40B4-BE49-F238E27FC236}">
                <a16:creationId xmlns:a16="http://schemas.microsoft.com/office/drawing/2014/main" id="{365F181F-2091-C767-A785-5371E6E32B75}"/>
              </a:ext>
            </a:extLst>
          </p:cNvPr>
          <p:cNvPicPr>
            <a:picLocks noChangeAspect="1"/>
          </p:cNvPicPr>
          <p:nvPr/>
        </p:nvPicPr>
        <p:blipFill>
          <a:blip r:embed="rId4"/>
          <a:stretch>
            <a:fillRect/>
          </a:stretch>
        </p:blipFill>
        <p:spPr>
          <a:xfrm>
            <a:off x="7486053" y="5499278"/>
            <a:ext cx="4581449" cy="1275876"/>
          </a:xfrm>
          <a:prstGeom prst="rect">
            <a:avLst/>
          </a:prstGeom>
        </p:spPr>
      </p:pic>
    </p:spTree>
    <p:extLst>
      <p:ext uri="{BB962C8B-B14F-4D97-AF65-F5344CB8AC3E}">
        <p14:creationId xmlns:p14="http://schemas.microsoft.com/office/powerpoint/2010/main" val="3967285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161010" y="1268821"/>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857925" y="1652905"/>
            <a:ext cx="7785016" cy="3047297"/>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Transformeren</a:t>
            </a:r>
            <a:endParaRPr lang="nl-NL" sz="3797" i="1" dirty="0">
              <a:latin typeface="Courier New"/>
              <a:cs typeface="Courier New"/>
            </a:endParaRPr>
          </a:p>
          <a:p>
            <a:pPr>
              <a:lnSpc>
                <a:spcPct val="100000"/>
              </a:lnSpc>
            </a:pPr>
            <a:endParaRPr lang="nl-NL" sz="1406" dirty="0">
              <a:latin typeface="Courier New"/>
              <a:cs typeface="Courier New"/>
            </a:endParaRPr>
          </a:p>
          <a:p>
            <a:pPr>
              <a:lnSpc>
                <a:spcPct val="150000"/>
              </a:lnSpc>
            </a:pPr>
            <a:r>
              <a:rPr lang="nl-NL" sz="1969" dirty="0">
                <a:latin typeface="Courier New"/>
                <a:cs typeface="Courier New"/>
              </a:rPr>
              <a:t> </a:t>
            </a:r>
          </a:p>
          <a:p>
            <a:pPr>
              <a:lnSpc>
                <a:spcPct val="150000"/>
              </a:lnSpc>
            </a:pPr>
            <a:r>
              <a:rPr lang="nl-NL" sz="1969" b="1" i="1" dirty="0">
                <a:latin typeface="Courier New"/>
                <a:cs typeface="Courier New"/>
              </a:rPr>
              <a:t>In de context van natuurlijke taalverwerking verwijst </a:t>
            </a:r>
            <a:r>
              <a:rPr lang="nl-NL" sz="1969" b="1" i="1" dirty="0">
                <a:solidFill>
                  <a:srgbClr val="FF0000"/>
                </a:solidFill>
                <a:latin typeface="Courier New"/>
                <a:cs typeface="Courier New"/>
              </a:rPr>
              <a:t>"transformeren"</a:t>
            </a:r>
            <a:r>
              <a:rPr lang="nl-NL" sz="1969" b="1" i="1" dirty="0">
                <a:latin typeface="Courier New"/>
                <a:cs typeface="Courier New"/>
              </a:rPr>
              <a:t> naar het proces waarbij de inputreeks van </a:t>
            </a:r>
            <a:r>
              <a:rPr lang="nl-NL" sz="1969" b="1" i="1" dirty="0">
                <a:solidFill>
                  <a:srgbClr val="FF0000"/>
                </a:solidFill>
                <a:latin typeface="Courier New"/>
                <a:cs typeface="Courier New"/>
              </a:rPr>
              <a:t>“tokens”</a:t>
            </a:r>
            <a:r>
              <a:rPr lang="nl-NL" sz="1969" b="1" i="1" dirty="0">
                <a:latin typeface="Courier New"/>
                <a:cs typeface="Courier New"/>
              </a:rPr>
              <a:t> wordt omgezet in een reeks </a:t>
            </a:r>
            <a:r>
              <a:rPr lang="nl-NL" sz="1969" b="1" i="1" dirty="0" err="1">
                <a:solidFill>
                  <a:srgbClr val="FF0000"/>
                </a:solidFill>
                <a:latin typeface="Courier New"/>
                <a:cs typeface="Courier New"/>
              </a:rPr>
              <a:t>gecontextualiseerde</a:t>
            </a:r>
            <a:r>
              <a:rPr lang="nl-NL" sz="1969" b="1" i="1" dirty="0">
                <a:latin typeface="Courier New"/>
                <a:cs typeface="Courier New"/>
              </a:rPr>
              <a:t> representaties. </a:t>
            </a:r>
          </a:p>
        </p:txBody>
      </p:sp>
    </p:spTree>
    <p:extLst>
      <p:ext uri="{BB962C8B-B14F-4D97-AF65-F5344CB8AC3E}">
        <p14:creationId xmlns:p14="http://schemas.microsoft.com/office/powerpoint/2010/main" val="2024797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A43CE6-FD4E-F4E1-7C62-D0C079C94490}"/>
              </a:ext>
            </a:extLst>
          </p:cNvPr>
          <p:cNvGrpSpPr/>
          <p:nvPr/>
        </p:nvGrpSpPr>
        <p:grpSpPr>
          <a:xfrm>
            <a:off x="1938870" y="2085546"/>
            <a:ext cx="8050257" cy="4033610"/>
            <a:chOff x="1264877" y="1720646"/>
            <a:chExt cx="7754459" cy="4033610"/>
          </a:xfrm>
        </p:grpSpPr>
        <p:sp>
          <p:nvSpPr>
            <p:cNvPr id="2" name="object 10">
              <a:extLst>
                <a:ext uri="{FF2B5EF4-FFF2-40B4-BE49-F238E27FC236}">
                  <a16:creationId xmlns:a16="http://schemas.microsoft.com/office/drawing/2014/main" id="{26A79312-157A-7BEC-BEDF-E6B39CA7CE2B}"/>
                </a:ext>
              </a:extLst>
            </p:cNvPr>
            <p:cNvSpPr txBox="1"/>
            <p:nvPr/>
          </p:nvSpPr>
          <p:spPr>
            <a:xfrm>
              <a:off x="3500005" y="2244011"/>
              <a:ext cx="1349260" cy="205826"/>
            </a:xfrm>
            <a:prstGeom prst="rect">
              <a:avLst/>
            </a:prstGeom>
          </p:spPr>
          <p:txBody>
            <a:bodyPr vert="horz" wrap="square" lIns="0" tIns="13335" rIns="0" bIns="0" rtlCol="0">
              <a:spAutoFit/>
            </a:bodyPr>
            <a:lstStyle/>
            <a:p>
              <a:pPr>
                <a:lnSpc>
                  <a:spcPct val="100000"/>
                </a:lnSpc>
                <a:spcBef>
                  <a:spcPts val="105"/>
                </a:spcBef>
              </a:pPr>
              <a:r>
                <a:rPr lang="en-US" sz="1250">
                  <a:solidFill>
                    <a:srgbClr val="69BFD3"/>
                  </a:solidFill>
                  <a:latin typeface="Arial"/>
                  <a:cs typeface="Arial"/>
                </a:rPr>
                <a:t>“De kat is </a:t>
              </a:r>
              <a:r>
                <a:rPr lang="en-US" sz="1250" err="1">
                  <a:solidFill>
                    <a:srgbClr val="69BFD3"/>
                  </a:solidFill>
                  <a:latin typeface="Arial"/>
                  <a:cs typeface="Arial"/>
                </a:rPr>
                <a:t>zwart</a:t>
              </a:r>
              <a:r>
                <a:rPr lang="en-US" sz="1250">
                  <a:solidFill>
                    <a:srgbClr val="69BFD3"/>
                  </a:solidFill>
                  <a:latin typeface="Arial"/>
                  <a:cs typeface="Arial"/>
                </a:rPr>
                <a:t>”</a:t>
              </a:r>
              <a:endParaRPr sz="1250">
                <a:latin typeface="Arial"/>
                <a:cs typeface="Arial"/>
              </a:endParaRPr>
            </a:p>
          </p:txBody>
        </p:sp>
        <p:sp>
          <p:nvSpPr>
            <p:cNvPr id="5" name="object 11">
              <a:extLst>
                <a:ext uri="{FF2B5EF4-FFF2-40B4-BE49-F238E27FC236}">
                  <a16:creationId xmlns:a16="http://schemas.microsoft.com/office/drawing/2014/main" id="{C7A71DD7-9787-3A7F-1F59-EE68CE7AA16F}"/>
                </a:ext>
              </a:extLst>
            </p:cNvPr>
            <p:cNvSpPr txBox="1"/>
            <p:nvPr/>
          </p:nvSpPr>
          <p:spPr>
            <a:xfrm>
              <a:off x="3500005" y="2848040"/>
              <a:ext cx="1741631" cy="205826"/>
            </a:xfrm>
            <a:prstGeom prst="rect">
              <a:avLst/>
            </a:prstGeom>
          </p:spPr>
          <p:txBody>
            <a:bodyPr vert="horz" wrap="square" lIns="0" tIns="13335" rIns="0" bIns="0" rtlCol="0">
              <a:spAutoFit/>
            </a:bodyPr>
            <a:lstStyle/>
            <a:p>
              <a:pPr>
                <a:lnSpc>
                  <a:spcPct val="100000"/>
                </a:lnSpc>
                <a:spcBef>
                  <a:spcPts val="105"/>
                </a:spcBef>
              </a:pPr>
              <a:r>
                <a:rPr sz="1250">
                  <a:solidFill>
                    <a:srgbClr val="69BFD3"/>
                  </a:solidFill>
                  <a:latin typeface="Arial"/>
                  <a:cs typeface="Arial"/>
                </a:rPr>
                <a:t>"</a:t>
              </a:r>
              <a:r>
                <a:rPr lang="en-US" sz="1250">
                  <a:solidFill>
                    <a:srgbClr val="44B3D6"/>
                  </a:solidFill>
                  <a:latin typeface="Arial"/>
                  <a:cs typeface="Arial"/>
                </a:rPr>
                <a:t>Trebor</a:t>
              </a:r>
              <a:r>
                <a:rPr sz="1250" spc="30">
                  <a:solidFill>
                    <a:srgbClr val="44B3D6"/>
                  </a:solidFill>
                  <a:latin typeface="Arial"/>
                  <a:cs typeface="Arial"/>
                </a:rPr>
                <a:t> </a:t>
              </a:r>
              <a:r>
                <a:rPr lang="en-US" sz="1250" err="1">
                  <a:solidFill>
                    <a:srgbClr val="44B3D6"/>
                  </a:solidFill>
                  <a:latin typeface="Arial"/>
                  <a:cs typeface="Arial"/>
                </a:rPr>
                <a:t>werkt</a:t>
              </a:r>
              <a:r>
                <a:rPr lang="en-US" sz="1250">
                  <a:solidFill>
                    <a:srgbClr val="44B3D6"/>
                  </a:solidFill>
                  <a:latin typeface="Arial"/>
                  <a:cs typeface="Arial"/>
                </a:rPr>
                <a:t> </a:t>
              </a:r>
              <a:r>
                <a:rPr lang="en-US" sz="1250" err="1">
                  <a:solidFill>
                    <a:srgbClr val="44B3D6"/>
                  </a:solidFill>
                  <a:latin typeface="Arial"/>
                  <a:cs typeface="Arial"/>
                </a:rPr>
                <a:t>bij</a:t>
              </a:r>
              <a:r>
                <a:rPr lang="en-US" sz="1250">
                  <a:solidFill>
                    <a:srgbClr val="44B3D6"/>
                  </a:solidFill>
                  <a:latin typeface="Arial"/>
                  <a:cs typeface="Arial"/>
                </a:rPr>
                <a:t> </a:t>
              </a:r>
              <a:r>
                <a:rPr lang="en-US" sz="1250" spc="-10">
                  <a:solidFill>
                    <a:srgbClr val="44B3D6"/>
                  </a:solidFill>
                  <a:latin typeface="Arial"/>
                  <a:cs typeface="Arial"/>
                </a:rPr>
                <a:t>IBM</a:t>
              </a:r>
              <a:r>
                <a:rPr sz="1250" spc="-10">
                  <a:solidFill>
                    <a:srgbClr val="69BFD3"/>
                  </a:solidFill>
                  <a:latin typeface="Arial"/>
                  <a:cs typeface="Arial"/>
                </a:rPr>
                <a:t>"</a:t>
              </a:r>
              <a:endParaRPr sz="1250">
                <a:latin typeface="Arial"/>
                <a:cs typeface="Arial"/>
              </a:endParaRPr>
            </a:p>
          </p:txBody>
        </p:sp>
        <p:sp>
          <p:nvSpPr>
            <p:cNvPr id="6" name="object 12">
              <a:extLst>
                <a:ext uri="{FF2B5EF4-FFF2-40B4-BE49-F238E27FC236}">
                  <a16:creationId xmlns:a16="http://schemas.microsoft.com/office/drawing/2014/main" id="{955C7A81-B82B-7299-6BB6-FED2B16F3245}"/>
                </a:ext>
              </a:extLst>
            </p:cNvPr>
            <p:cNvSpPr txBox="1"/>
            <p:nvPr/>
          </p:nvSpPr>
          <p:spPr>
            <a:xfrm>
              <a:off x="3500005" y="3410200"/>
              <a:ext cx="2038350" cy="136512"/>
            </a:xfrm>
            <a:prstGeom prst="rect">
              <a:avLst/>
            </a:prstGeom>
          </p:spPr>
          <p:txBody>
            <a:bodyPr vert="horz" wrap="square" lIns="0" tIns="13335" rIns="0" bIns="0" rtlCol="0">
              <a:spAutoFit/>
            </a:bodyPr>
            <a:lstStyle/>
            <a:p>
              <a:pPr>
                <a:lnSpc>
                  <a:spcPts val="869"/>
                </a:lnSpc>
                <a:spcBef>
                  <a:spcPts val="105"/>
                </a:spcBef>
              </a:pPr>
              <a:r>
                <a:rPr sz="1250">
                  <a:solidFill>
                    <a:srgbClr val="69BFD3"/>
                  </a:solidFill>
                  <a:latin typeface="Arial"/>
                  <a:cs typeface="Arial"/>
                </a:rPr>
                <a:t>"</a:t>
              </a:r>
              <a:r>
                <a:rPr lang="en-US" sz="1250">
                  <a:solidFill>
                    <a:srgbClr val="44B3D6"/>
                  </a:solidFill>
                  <a:latin typeface="Arial"/>
                  <a:cs typeface="Arial"/>
                </a:rPr>
                <a:t>Trebor </a:t>
              </a:r>
              <a:r>
                <a:rPr lang="en-US" sz="1250" err="1">
                  <a:solidFill>
                    <a:srgbClr val="44B3D6"/>
                  </a:solidFill>
                  <a:latin typeface="Arial"/>
                  <a:cs typeface="Arial"/>
                </a:rPr>
                <a:t>werkt</a:t>
              </a:r>
              <a:r>
                <a:rPr lang="en-US" sz="1250">
                  <a:solidFill>
                    <a:srgbClr val="44B3D6"/>
                  </a:solidFill>
                  <a:latin typeface="Arial"/>
                  <a:cs typeface="Arial"/>
                </a:rPr>
                <a:t> </a:t>
              </a:r>
              <a:r>
                <a:rPr lang="en-US" sz="1250" err="1">
                  <a:solidFill>
                    <a:srgbClr val="44B3D6"/>
                  </a:solidFill>
                  <a:latin typeface="Arial"/>
                  <a:cs typeface="Arial"/>
                </a:rPr>
                <a:t>bij</a:t>
              </a:r>
              <a:r>
                <a:rPr lang="en-US" sz="1250">
                  <a:solidFill>
                    <a:srgbClr val="44B3D6"/>
                  </a:solidFill>
                  <a:latin typeface="Arial"/>
                  <a:cs typeface="Arial"/>
                </a:rPr>
                <a:t> IBM</a:t>
              </a:r>
              <a:r>
                <a:rPr sz="1250" spc="-10">
                  <a:solidFill>
                    <a:srgbClr val="69BFD3"/>
                  </a:solidFill>
                  <a:latin typeface="Arial"/>
                  <a:cs typeface="Arial"/>
                </a:rPr>
                <a:t>"</a:t>
              </a:r>
              <a:endParaRPr sz="1250">
                <a:latin typeface="Arial"/>
                <a:cs typeface="Arial"/>
              </a:endParaRPr>
            </a:p>
          </p:txBody>
        </p:sp>
        <p:sp>
          <p:nvSpPr>
            <p:cNvPr id="7" name="object 13">
              <a:extLst>
                <a:ext uri="{FF2B5EF4-FFF2-40B4-BE49-F238E27FC236}">
                  <a16:creationId xmlns:a16="http://schemas.microsoft.com/office/drawing/2014/main" id="{CE7027B8-E709-C445-AA21-BE944DF87921}"/>
                </a:ext>
              </a:extLst>
            </p:cNvPr>
            <p:cNvSpPr txBox="1"/>
            <p:nvPr/>
          </p:nvSpPr>
          <p:spPr>
            <a:xfrm>
              <a:off x="3321769" y="5157234"/>
              <a:ext cx="2462067" cy="418961"/>
            </a:xfrm>
            <a:prstGeom prst="rect">
              <a:avLst/>
            </a:prstGeom>
          </p:spPr>
          <p:txBody>
            <a:bodyPr vert="horz" wrap="square" lIns="0" tIns="12065" rIns="0" bIns="0" rtlCol="0">
              <a:spAutoFit/>
            </a:bodyPr>
            <a:lstStyle/>
            <a:p>
              <a:pPr marL="38735" marR="5080" indent="-39370">
                <a:lnSpc>
                  <a:spcPct val="110400"/>
                </a:lnSpc>
                <a:spcBef>
                  <a:spcPts val="95"/>
                </a:spcBef>
              </a:pPr>
              <a:r>
                <a:rPr sz="1250" spc="-10">
                  <a:solidFill>
                    <a:srgbClr val="69BFD3"/>
                  </a:solidFill>
                  <a:latin typeface="Arial"/>
                  <a:cs typeface="Arial"/>
                </a:rPr>
                <a:t>"</a:t>
              </a:r>
              <a:r>
                <a:rPr sz="1250" spc="-10" err="1">
                  <a:solidFill>
                    <a:srgbClr val="44B3D6"/>
                  </a:solidFill>
                  <a:latin typeface="Arial"/>
                  <a:cs typeface="Arial"/>
                </a:rPr>
                <a:t>cacgcaaacc</a:t>
              </a:r>
              <a:r>
                <a:rPr sz="1250" spc="-10" err="1">
                  <a:solidFill>
                    <a:srgbClr val="69BFD3"/>
                  </a:solidFill>
                  <a:latin typeface="Arial"/>
                  <a:cs typeface="Arial"/>
                </a:rPr>
                <a:t>c</a:t>
              </a:r>
              <a:r>
                <a:rPr sz="1250" spc="-10" err="1">
                  <a:solidFill>
                    <a:srgbClr val="44B3D6"/>
                  </a:solidFill>
                  <a:latin typeface="Arial"/>
                  <a:cs typeface="Arial"/>
                </a:rPr>
                <a:t>ttttcaggcttcggtcgtcct</a:t>
              </a:r>
              <a:r>
                <a:rPr sz="1250" spc="500">
                  <a:solidFill>
                    <a:srgbClr val="44B3D6"/>
                  </a:solidFill>
                  <a:latin typeface="Arial"/>
                  <a:cs typeface="Arial"/>
                </a:rPr>
                <a:t> </a:t>
              </a:r>
              <a:r>
                <a:rPr sz="1250" spc="-10" err="1">
                  <a:solidFill>
                    <a:srgbClr val="44B3D6"/>
                  </a:solidFill>
                  <a:latin typeface="Arial"/>
                  <a:cs typeface="Arial"/>
                </a:rPr>
                <a:t>caagctgtccgatgcgcagactactttgtcg</a:t>
              </a:r>
              <a:r>
                <a:rPr lang="en-US" sz="1250" spc="-10">
                  <a:solidFill>
                    <a:srgbClr val="44B3D6"/>
                  </a:solidFill>
                  <a:latin typeface="Arial"/>
                  <a:cs typeface="Arial"/>
                </a:rPr>
                <a:t>.</a:t>
              </a:r>
              <a:r>
                <a:rPr sz="1250" spc="-10">
                  <a:solidFill>
                    <a:srgbClr val="89CAD1"/>
                  </a:solidFill>
                  <a:latin typeface="Arial"/>
                  <a:cs typeface="Arial"/>
                </a:rPr>
                <a:t>.</a:t>
              </a:r>
              <a:endParaRPr sz="1250">
                <a:latin typeface="Arial"/>
                <a:cs typeface="Arial"/>
              </a:endParaRPr>
            </a:p>
          </p:txBody>
        </p:sp>
        <p:sp>
          <p:nvSpPr>
            <p:cNvPr id="8" name="object 15">
              <a:extLst>
                <a:ext uri="{FF2B5EF4-FFF2-40B4-BE49-F238E27FC236}">
                  <a16:creationId xmlns:a16="http://schemas.microsoft.com/office/drawing/2014/main" id="{F741FC40-7AF0-2BE4-9E47-222FA82B4366}"/>
                </a:ext>
              </a:extLst>
            </p:cNvPr>
            <p:cNvSpPr txBox="1"/>
            <p:nvPr/>
          </p:nvSpPr>
          <p:spPr>
            <a:xfrm>
              <a:off x="6310016" y="3327356"/>
              <a:ext cx="2325370" cy="398186"/>
            </a:xfrm>
            <a:prstGeom prst="rect">
              <a:avLst/>
            </a:prstGeom>
          </p:spPr>
          <p:txBody>
            <a:bodyPr vert="horz" wrap="square" lIns="0" tIns="13335" rIns="0" bIns="0" rtlCol="0">
              <a:spAutoFit/>
            </a:bodyPr>
            <a:lstStyle/>
            <a:p>
              <a:pPr>
                <a:lnSpc>
                  <a:spcPct val="100000"/>
                </a:lnSpc>
                <a:spcBef>
                  <a:spcPts val="105"/>
                </a:spcBef>
              </a:pPr>
              <a:r>
                <a:rPr sz="1250" dirty="0">
                  <a:solidFill>
                    <a:srgbClr val="70AC8E"/>
                  </a:solidFill>
                  <a:latin typeface="Arial"/>
                  <a:cs typeface="Arial"/>
                </a:rPr>
                <a:t>[</a:t>
              </a:r>
              <a:r>
                <a:rPr lang="en-US" sz="1250" dirty="0" err="1">
                  <a:solidFill>
                    <a:srgbClr val="49A174"/>
                  </a:solidFill>
                  <a:latin typeface="Arial"/>
                  <a:cs typeface="Arial"/>
                </a:rPr>
                <a:t>Zelfstn</a:t>
              </a:r>
              <a:r>
                <a:rPr lang="en-US" sz="1250" dirty="0">
                  <a:solidFill>
                    <a:srgbClr val="49A174"/>
                  </a:solidFill>
                  <a:latin typeface="Arial"/>
                  <a:cs typeface="Arial"/>
                </a:rPr>
                <a:t>.</a:t>
              </a:r>
              <a:r>
                <a:rPr sz="1250" dirty="0">
                  <a:solidFill>
                    <a:srgbClr val="70AC8E"/>
                  </a:solidFill>
                  <a:latin typeface="Arial"/>
                  <a:cs typeface="Arial"/>
                </a:rPr>
                <a:t>,</a:t>
              </a:r>
              <a:r>
                <a:rPr sz="1250" spc="15" dirty="0">
                  <a:solidFill>
                    <a:srgbClr val="70AC8E"/>
                  </a:solidFill>
                  <a:latin typeface="Arial"/>
                  <a:cs typeface="Arial"/>
                </a:rPr>
                <a:t> </a:t>
              </a:r>
              <a:r>
                <a:rPr lang="en-US" sz="1250" spc="-10" dirty="0" err="1">
                  <a:solidFill>
                    <a:srgbClr val="49A174"/>
                  </a:solidFill>
                  <a:latin typeface="Arial"/>
                  <a:cs typeface="Arial"/>
                </a:rPr>
                <a:t>Werkwoord</a:t>
              </a:r>
              <a:r>
                <a:rPr sz="1250" spc="-10" dirty="0">
                  <a:solidFill>
                    <a:srgbClr val="70AC8E"/>
                  </a:solidFill>
                  <a:latin typeface="Arial"/>
                  <a:cs typeface="Arial"/>
                </a:rPr>
                <a:t>,</a:t>
              </a:r>
              <a:r>
                <a:rPr sz="1250" spc="140" dirty="0">
                  <a:solidFill>
                    <a:srgbClr val="70AC8E"/>
                  </a:solidFill>
                  <a:latin typeface="Arial"/>
                  <a:cs typeface="Arial"/>
                </a:rPr>
                <a:t> </a:t>
              </a:r>
              <a:r>
                <a:rPr lang="en-US" sz="1250" dirty="0" err="1">
                  <a:solidFill>
                    <a:srgbClr val="49A174"/>
                  </a:solidFill>
                  <a:latin typeface="Arial"/>
                  <a:cs typeface="Arial"/>
                </a:rPr>
                <a:t>Voorzetsel</a:t>
              </a:r>
              <a:r>
                <a:rPr sz="1250" dirty="0">
                  <a:solidFill>
                    <a:srgbClr val="70AC8E"/>
                  </a:solidFill>
                  <a:latin typeface="Arial"/>
                  <a:cs typeface="Arial"/>
                </a:rPr>
                <a:t>,</a:t>
              </a:r>
              <a:r>
                <a:rPr sz="1250" spc="-15" dirty="0">
                  <a:solidFill>
                    <a:srgbClr val="70AC8E"/>
                  </a:solidFill>
                  <a:latin typeface="Arial"/>
                  <a:cs typeface="Arial"/>
                </a:rPr>
                <a:t> </a:t>
              </a:r>
              <a:r>
                <a:rPr lang="en-US" sz="1250" spc="-10" dirty="0" err="1">
                  <a:solidFill>
                    <a:srgbClr val="49A174"/>
                  </a:solidFill>
                  <a:latin typeface="Arial"/>
                  <a:cs typeface="Arial"/>
                </a:rPr>
                <a:t>Zelfstn</a:t>
              </a:r>
              <a:r>
                <a:rPr lang="en-US" sz="1250" spc="-10" dirty="0">
                  <a:solidFill>
                    <a:srgbClr val="49A174"/>
                  </a:solidFill>
                  <a:latin typeface="Arial"/>
                  <a:cs typeface="Arial"/>
                </a:rPr>
                <a:t>.</a:t>
              </a:r>
              <a:r>
                <a:rPr lang="en-US" sz="1250" spc="-10" dirty="0">
                  <a:solidFill>
                    <a:srgbClr val="70AC8E"/>
                  </a:solidFill>
                  <a:latin typeface="Arial"/>
                  <a:cs typeface="Arial"/>
                </a:rPr>
                <a:t>]</a:t>
              </a:r>
              <a:endParaRPr sz="1250" dirty="0">
                <a:latin typeface="Arial"/>
                <a:cs typeface="Arial"/>
              </a:endParaRPr>
            </a:p>
          </p:txBody>
        </p:sp>
        <p:sp>
          <p:nvSpPr>
            <p:cNvPr id="9" name="object 16">
              <a:extLst>
                <a:ext uri="{FF2B5EF4-FFF2-40B4-BE49-F238E27FC236}">
                  <a16:creationId xmlns:a16="http://schemas.microsoft.com/office/drawing/2014/main" id="{0772CAA2-56C9-592A-D930-559229D5FB43}"/>
                </a:ext>
              </a:extLst>
            </p:cNvPr>
            <p:cNvSpPr txBox="1"/>
            <p:nvPr/>
          </p:nvSpPr>
          <p:spPr>
            <a:xfrm>
              <a:off x="6310016" y="3809987"/>
              <a:ext cx="1722669" cy="205826"/>
            </a:xfrm>
            <a:prstGeom prst="rect">
              <a:avLst/>
            </a:prstGeom>
          </p:spPr>
          <p:txBody>
            <a:bodyPr vert="horz" wrap="square" lIns="0" tIns="13335" rIns="0" bIns="0" rtlCol="0">
              <a:spAutoFit/>
            </a:bodyPr>
            <a:lstStyle/>
            <a:p>
              <a:pPr>
                <a:lnSpc>
                  <a:spcPct val="100000"/>
                </a:lnSpc>
                <a:spcBef>
                  <a:spcPts val="105"/>
                </a:spcBef>
              </a:pPr>
              <a:r>
                <a:rPr sz="1200" spc="110">
                  <a:solidFill>
                    <a:srgbClr val="70AC8E"/>
                  </a:solidFill>
                  <a:latin typeface="Arial"/>
                  <a:cs typeface="Arial"/>
                </a:rPr>
                <a:t>"</a:t>
              </a:r>
              <a:r>
                <a:rPr lang="en-US" sz="1200" spc="110" err="1">
                  <a:solidFill>
                    <a:srgbClr val="49A174"/>
                  </a:solidFill>
                  <a:latin typeface="Arial"/>
                  <a:cs typeface="Arial"/>
                </a:rPr>
                <a:t>Ik</a:t>
              </a:r>
              <a:r>
                <a:rPr lang="en-US" sz="1200" spc="110">
                  <a:solidFill>
                    <a:srgbClr val="49A174"/>
                  </a:solidFill>
                  <a:latin typeface="Arial"/>
                  <a:cs typeface="Arial"/>
                </a:rPr>
                <a:t> ben </a:t>
              </a:r>
              <a:r>
                <a:rPr lang="en-US" sz="1200" spc="110" err="1">
                  <a:solidFill>
                    <a:srgbClr val="49A174"/>
                  </a:solidFill>
                  <a:latin typeface="Arial"/>
                  <a:cs typeface="Arial"/>
                </a:rPr>
                <a:t>menselijk</a:t>
              </a:r>
              <a:r>
                <a:rPr sz="1250" spc="45">
                  <a:solidFill>
                    <a:srgbClr val="49A174"/>
                  </a:solidFill>
                  <a:latin typeface="Arial"/>
                  <a:cs typeface="Arial"/>
                </a:rPr>
                <a:t>"</a:t>
              </a:r>
              <a:endParaRPr sz="1250">
                <a:latin typeface="Arial"/>
                <a:cs typeface="Arial"/>
              </a:endParaRPr>
            </a:p>
          </p:txBody>
        </p:sp>
        <p:sp>
          <p:nvSpPr>
            <p:cNvPr id="10" name="object 17">
              <a:extLst>
                <a:ext uri="{FF2B5EF4-FFF2-40B4-BE49-F238E27FC236}">
                  <a16:creationId xmlns:a16="http://schemas.microsoft.com/office/drawing/2014/main" id="{F86AFE0A-B5B3-4C99-48C0-C39C8341610B}"/>
                </a:ext>
              </a:extLst>
            </p:cNvPr>
            <p:cNvSpPr txBox="1"/>
            <p:nvPr/>
          </p:nvSpPr>
          <p:spPr>
            <a:xfrm>
              <a:off x="6310016" y="4538478"/>
              <a:ext cx="1912620" cy="205826"/>
            </a:xfrm>
            <a:prstGeom prst="rect">
              <a:avLst/>
            </a:prstGeom>
          </p:spPr>
          <p:txBody>
            <a:bodyPr vert="horz" wrap="square" lIns="0" tIns="13335" rIns="0" bIns="0" rtlCol="0">
              <a:spAutoFit/>
            </a:bodyPr>
            <a:lstStyle/>
            <a:p>
              <a:pPr>
                <a:lnSpc>
                  <a:spcPct val="100000"/>
                </a:lnSpc>
                <a:spcBef>
                  <a:spcPts val="105"/>
                </a:spcBef>
              </a:pPr>
              <a:r>
                <a:rPr lang="en-US" sz="1250" spc="60">
                  <a:solidFill>
                    <a:srgbClr val="70AC8E"/>
                  </a:solidFill>
                  <a:latin typeface="Arial"/>
                  <a:cs typeface="Arial"/>
                </a:rPr>
                <a:t>25 </a:t>
              </a:r>
              <a:r>
                <a:rPr lang="en-US" sz="1250" spc="60" err="1">
                  <a:solidFill>
                    <a:srgbClr val="70AC8E"/>
                  </a:solidFill>
                  <a:latin typeface="Arial"/>
                  <a:cs typeface="Arial"/>
                </a:rPr>
                <a:t>graden</a:t>
              </a:r>
              <a:r>
                <a:rPr lang="en-US" sz="1250" spc="60">
                  <a:solidFill>
                    <a:srgbClr val="70AC8E"/>
                  </a:solidFill>
                  <a:latin typeface="Arial"/>
                  <a:cs typeface="Arial"/>
                </a:rPr>
                <a:t> </a:t>
              </a:r>
              <a:r>
                <a:rPr lang="en-US" sz="1250" spc="60" err="1">
                  <a:solidFill>
                    <a:srgbClr val="70AC8E"/>
                  </a:solidFill>
                  <a:latin typeface="Arial"/>
                  <a:cs typeface="Arial"/>
                </a:rPr>
                <a:t>en</a:t>
              </a:r>
              <a:r>
                <a:rPr lang="en-US" sz="1250" spc="60">
                  <a:solidFill>
                    <a:srgbClr val="70AC8E"/>
                  </a:solidFill>
                  <a:latin typeface="Arial"/>
                  <a:cs typeface="Arial"/>
                </a:rPr>
                <a:t> </a:t>
              </a:r>
              <a:r>
                <a:rPr lang="en-US" sz="1250" spc="60" err="1">
                  <a:solidFill>
                    <a:srgbClr val="70AC8E"/>
                  </a:solidFill>
                  <a:latin typeface="Arial"/>
                  <a:cs typeface="Arial"/>
                </a:rPr>
                <a:t>Zonning</a:t>
              </a:r>
              <a:r>
                <a:rPr lang="en-US" sz="1250" spc="60">
                  <a:solidFill>
                    <a:srgbClr val="70AC8E"/>
                  </a:solidFill>
                  <a:latin typeface="Arial"/>
                  <a:cs typeface="Arial"/>
                </a:rPr>
                <a:t> </a:t>
              </a:r>
              <a:endParaRPr sz="1250">
                <a:latin typeface="Arial"/>
                <a:cs typeface="Arial"/>
              </a:endParaRPr>
            </a:p>
          </p:txBody>
        </p:sp>
        <p:sp>
          <p:nvSpPr>
            <p:cNvPr id="11" name="object 18">
              <a:extLst>
                <a:ext uri="{FF2B5EF4-FFF2-40B4-BE49-F238E27FC236}">
                  <a16:creationId xmlns:a16="http://schemas.microsoft.com/office/drawing/2014/main" id="{7F74BC9E-E758-BC5F-E7AA-59275DC717EB}"/>
                </a:ext>
              </a:extLst>
            </p:cNvPr>
            <p:cNvSpPr txBox="1"/>
            <p:nvPr/>
          </p:nvSpPr>
          <p:spPr>
            <a:xfrm>
              <a:off x="6310016" y="5293428"/>
              <a:ext cx="2337435" cy="198131"/>
            </a:xfrm>
            <a:prstGeom prst="rect">
              <a:avLst/>
            </a:prstGeom>
          </p:spPr>
          <p:txBody>
            <a:bodyPr vert="horz" wrap="square" lIns="0" tIns="13335" rIns="0" bIns="0" rtlCol="0">
              <a:spAutoFit/>
            </a:bodyPr>
            <a:lstStyle/>
            <a:p>
              <a:pPr>
                <a:lnSpc>
                  <a:spcPct val="100000"/>
                </a:lnSpc>
                <a:spcBef>
                  <a:spcPts val="105"/>
                </a:spcBef>
              </a:pPr>
              <a:r>
                <a:rPr sz="1200" dirty="0">
                  <a:solidFill>
                    <a:srgbClr val="70AC8E"/>
                  </a:solidFill>
                  <a:latin typeface="Arial"/>
                  <a:cs typeface="Arial"/>
                </a:rPr>
                <a:t>{</a:t>
              </a:r>
              <a:r>
                <a:rPr sz="1200" dirty="0">
                  <a:solidFill>
                    <a:srgbClr val="49A174"/>
                  </a:solidFill>
                  <a:latin typeface="Arial"/>
                  <a:cs typeface="Arial"/>
                </a:rPr>
                <a:t>promot</a:t>
              </a:r>
              <a:r>
                <a:rPr lang="en-US" sz="1200" dirty="0">
                  <a:solidFill>
                    <a:srgbClr val="49A174"/>
                  </a:solidFill>
                  <a:latin typeface="Arial"/>
                  <a:cs typeface="Arial"/>
                </a:rPr>
                <a:t>o</a:t>
              </a:r>
              <a:r>
                <a:rPr sz="1200" dirty="0">
                  <a:solidFill>
                    <a:srgbClr val="49A174"/>
                  </a:solidFill>
                  <a:latin typeface="Arial"/>
                  <a:cs typeface="Arial"/>
                </a:rPr>
                <a:t>r.</a:t>
              </a:r>
              <a:r>
                <a:rPr sz="1200" dirty="0">
                  <a:solidFill>
                    <a:srgbClr val="70AC8E"/>
                  </a:solidFill>
                  <a:latin typeface="Arial"/>
                  <a:cs typeface="Arial"/>
                </a:rPr>
                <a:t>(</a:t>
              </a:r>
              <a:r>
                <a:rPr sz="1200" dirty="0">
                  <a:solidFill>
                    <a:srgbClr val="49A174"/>
                  </a:solidFill>
                  <a:latin typeface="Arial"/>
                  <a:cs typeface="Arial"/>
                </a:rPr>
                <a:t>0</a:t>
              </a:r>
              <a:r>
                <a:rPr sz="1200" dirty="0">
                  <a:solidFill>
                    <a:srgbClr val="70AC8E"/>
                  </a:solidFill>
                  <a:latin typeface="Arial"/>
                  <a:cs typeface="Arial"/>
                </a:rPr>
                <a:t>,</a:t>
              </a:r>
              <a:r>
                <a:rPr sz="1200" dirty="0">
                  <a:solidFill>
                    <a:srgbClr val="49A174"/>
                  </a:solidFill>
                  <a:latin typeface="Arial"/>
                  <a:cs typeface="Arial"/>
                </a:rPr>
                <a:t>67</a:t>
              </a:r>
              <a:r>
                <a:rPr sz="1200" dirty="0">
                  <a:solidFill>
                    <a:srgbClr val="70AC8E"/>
                  </a:solidFill>
                  <a:latin typeface="Arial"/>
                  <a:cs typeface="Arial"/>
                </a:rPr>
                <a:t>),</a:t>
              </a:r>
              <a:r>
                <a:rPr sz="1200" spc="130" dirty="0">
                  <a:solidFill>
                    <a:srgbClr val="70AC8E"/>
                  </a:solidFill>
                  <a:latin typeface="Arial"/>
                  <a:cs typeface="Arial"/>
                </a:rPr>
                <a:t>  </a:t>
              </a:r>
              <a:r>
                <a:rPr sz="1200" spc="-10" dirty="0">
                  <a:solidFill>
                    <a:srgbClr val="49A174"/>
                  </a:solidFill>
                  <a:latin typeface="Arial"/>
                  <a:cs typeface="Arial"/>
                </a:rPr>
                <a:t>exon:</a:t>
              </a:r>
              <a:r>
                <a:rPr sz="1200" spc="-10" dirty="0">
                  <a:solidFill>
                    <a:srgbClr val="70AC8E"/>
                  </a:solidFill>
                  <a:latin typeface="Arial"/>
                  <a:cs typeface="Arial"/>
                </a:rPr>
                <a:t>(</a:t>
              </a:r>
              <a:r>
                <a:rPr sz="1200" spc="-10" dirty="0">
                  <a:solidFill>
                    <a:srgbClr val="49A174"/>
                  </a:solidFill>
                  <a:latin typeface="Arial"/>
                  <a:cs typeface="Arial"/>
                </a:rPr>
                <a:t>74</a:t>
              </a:r>
              <a:r>
                <a:rPr sz="1200" spc="-10" dirty="0">
                  <a:solidFill>
                    <a:srgbClr val="70AC8E"/>
                  </a:solidFill>
                  <a:latin typeface="Arial"/>
                  <a:cs typeface="Arial"/>
                </a:rPr>
                <a:t>,</a:t>
              </a:r>
              <a:r>
                <a:rPr sz="1200" spc="-10" dirty="0">
                  <a:solidFill>
                    <a:srgbClr val="49A174"/>
                  </a:solidFill>
                  <a:latin typeface="Arial"/>
                  <a:cs typeface="Arial"/>
                </a:rPr>
                <a:t>103</a:t>
              </a:r>
              <a:r>
                <a:rPr sz="1200" spc="-10" dirty="0">
                  <a:solidFill>
                    <a:srgbClr val="70AC8E"/>
                  </a:solidFill>
                  <a:latin typeface="Arial"/>
                  <a:cs typeface="Arial"/>
                </a:rPr>
                <a:t>))</a:t>
              </a:r>
              <a:endParaRPr sz="1200" dirty="0">
                <a:latin typeface="Arial"/>
                <a:cs typeface="Arial"/>
              </a:endParaRPr>
            </a:p>
          </p:txBody>
        </p:sp>
        <p:sp>
          <p:nvSpPr>
            <p:cNvPr id="12" name="object 4">
              <a:extLst>
                <a:ext uri="{FF2B5EF4-FFF2-40B4-BE49-F238E27FC236}">
                  <a16:creationId xmlns:a16="http://schemas.microsoft.com/office/drawing/2014/main" id="{F29A2419-E45D-9219-0476-549107A7E4D9}"/>
                </a:ext>
              </a:extLst>
            </p:cNvPr>
            <p:cNvSpPr txBox="1"/>
            <p:nvPr/>
          </p:nvSpPr>
          <p:spPr>
            <a:xfrm>
              <a:off x="1620921" y="2194281"/>
              <a:ext cx="963499" cy="392543"/>
            </a:xfrm>
            <a:prstGeom prst="rect">
              <a:avLst/>
            </a:prstGeom>
          </p:spPr>
          <p:txBody>
            <a:bodyPr vert="horz" wrap="square" lIns="0" tIns="2540" rIns="0" bIns="0" rtlCol="0">
              <a:spAutoFit/>
            </a:bodyPr>
            <a:lstStyle/>
            <a:p>
              <a:pPr marL="12700" marR="5080" indent="192405">
                <a:lnSpc>
                  <a:spcPct val="105400"/>
                </a:lnSpc>
                <a:spcBef>
                  <a:spcPts val="20"/>
                </a:spcBef>
              </a:pPr>
              <a:r>
                <a:rPr sz="1250" b="1" spc="-10">
                  <a:solidFill>
                    <a:srgbClr val="757575"/>
                  </a:solidFill>
                  <a:latin typeface="Arial"/>
                  <a:cs typeface="Arial"/>
                </a:rPr>
                <a:t>Machine Translation</a:t>
              </a:r>
              <a:endParaRPr sz="1250" b="1">
                <a:latin typeface="Arial"/>
                <a:cs typeface="Arial"/>
              </a:endParaRPr>
            </a:p>
          </p:txBody>
        </p:sp>
        <p:sp>
          <p:nvSpPr>
            <p:cNvPr id="13" name="object 5">
              <a:extLst>
                <a:ext uri="{FF2B5EF4-FFF2-40B4-BE49-F238E27FC236}">
                  <a16:creationId xmlns:a16="http://schemas.microsoft.com/office/drawing/2014/main" id="{FFAC294F-1B72-D27C-182B-7587C376367D}"/>
                </a:ext>
              </a:extLst>
            </p:cNvPr>
            <p:cNvSpPr txBox="1"/>
            <p:nvPr/>
          </p:nvSpPr>
          <p:spPr>
            <a:xfrm>
              <a:off x="1408417" y="2796493"/>
              <a:ext cx="1176003" cy="398186"/>
            </a:xfrm>
            <a:prstGeom prst="rect">
              <a:avLst/>
            </a:prstGeom>
          </p:spPr>
          <p:txBody>
            <a:bodyPr vert="horz" wrap="square" lIns="0" tIns="13335" rIns="0" bIns="0" rtlCol="0">
              <a:spAutoFit/>
            </a:bodyPr>
            <a:lstStyle/>
            <a:p>
              <a:pPr marL="127000" marR="5080" indent="-114935">
                <a:lnSpc>
                  <a:spcPct val="100000"/>
                </a:lnSpc>
                <a:spcBef>
                  <a:spcPts val="105"/>
                </a:spcBef>
              </a:pPr>
              <a:r>
                <a:rPr sz="1250" b="1">
                  <a:solidFill>
                    <a:srgbClr val="666666"/>
                  </a:solidFill>
                  <a:latin typeface="Arial"/>
                  <a:cs typeface="Arial"/>
                </a:rPr>
                <a:t>Named</a:t>
              </a:r>
              <a:r>
                <a:rPr sz="1250" b="1" spc="20">
                  <a:solidFill>
                    <a:srgbClr val="666666"/>
                  </a:solidFill>
                  <a:latin typeface="Arial"/>
                  <a:cs typeface="Arial"/>
                </a:rPr>
                <a:t> </a:t>
              </a:r>
              <a:r>
                <a:rPr sz="1250" b="1" spc="-10">
                  <a:solidFill>
                    <a:srgbClr val="757575"/>
                  </a:solidFill>
                  <a:latin typeface="Arial"/>
                  <a:cs typeface="Arial"/>
                </a:rPr>
                <a:t>Entity Recognition</a:t>
              </a:r>
              <a:endParaRPr sz="1250" b="1">
                <a:latin typeface="Arial"/>
                <a:cs typeface="Arial"/>
              </a:endParaRPr>
            </a:p>
          </p:txBody>
        </p:sp>
        <p:sp>
          <p:nvSpPr>
            <p:cNvPr id="14" name="object 6">
              <a:extLst>
                <a:ext uri="{FF2B5EF4-FFF2-40B4-BE49-F238E27FC236}">
                  <a16:creationId xmlns:a16="http://schemas.microsoft.com/office/drawing/2014/main" id="{F9467D05-9B02-AB01-F6DB-B4D5D00F4B6A}"/>
                </a:ext>
              </a:extLst>
            </p:cNvPr>
            <p:cNvSpPr txBox="1"/>
            <p:nvPr/>
          </p:nvSpPr>
          <p:spPr>
            <a:xfrm>
              <a:off x="1863783" y="3341353"/>
              <a:ext cx="720637" cy="427355"/>
            </a:xfrm>
            <a:prstGeom prst="rect">
              <a:avLst/>
            </a:prstGeom>
          </p:spPr>
          <p:txBody>
            <a:bodyPr vert="horz" wrap="square" lIns="0" tIns="22860" rIns="0" bIns="0" rtlCol="0">
              <a:spAutoFit/>
            </a:bodyPr>
            <a:lstStyle/>
            <a:p>
              <a:pPr marL="309880">
                <a:lnSpc>
                  <a:spcPct val="100000"/>
                </a:lnSpc>
                <a:spcBef>
                  <a:spcPts val="180"/>
                </a:spcBef>
              </a:pPr>
              <a:r>
                <a:rPr sz="1250" b="1" spc="-55">
                  <a:solidFill>
                    <a:srgbClr val="666666"/>
                  </a:solidFill>
                  <a:latin typeface="Arial"/>
                  <a:cs typeface="Arial"/>
                </a:rPr>
                <a:t>POS</a:t>
              </a:r>
              <a:endParaRPr sz="1250" b="1">
                <a:latin typeface="Arial"/>
                <a:cs typeface="Arial"/>
              </a:endParaRPr>
            </a:p>
            <a:p>
              <a:pPr marL="12700">
                <a:lnSpc>
                  <a:spcPct val="100000"/>
                </a:lnSpc>
                <a:spcBef>
                  <a:spcPts val="80"/>
                </a:spcBef>
              </a:pPr>
              <a:r>
                <a:rPr sz="1250" b="1" spc="-10">
                  <a:solidFill>
                    <a:srgbClr val="757575"/>
                  </a:solidFill>
                  <a:latin typeface="Arial"/>
                  <a:cs typeface="Arial"/>
                </a:rPr>
                <a:t>Tagging</a:t>
              </a:r>
              <a:endParaRPr sz="1250" b="1">
                <a:latin typeface="Arial"/>
                <a:cs typeface="Arial"/>
              </a:endParaRPr>
            </a:p>
          </p:txBody>
        </p:sp>
        <p:sp>
          <p:nvSpPr>
            <p:cNvPr id="15" name="object 7">
              <a:extLst>
                <a:ext uri="{FF2B5EF4-FFF2-40B4-BE49-F238E27FC236}">
                  <a16:creationId xmlns:a16="http://schemas.microsoft.com/office/drawing/2014/main" id="{C9F2D212-8FFA-4FC0-280C-F1D51096C2AD}"/>
                </a:ext>
              </a:extLst>
            </p:cNvPr>
            <p:cNvSpPr txBox="1"/>
            <p:nvPr/>
          </p:nvSpPr>
          <p:spPr>
            <a:xfrm>
              <a:off x="1534908" y="3924448"/>
              <a:ext cx="1049512" cy="392543"/>
            </a:xfrm>
            <a:prstGeom prst="rect">
              <a:avLst/>
            </a:prstGeom>
          </p:spPr>
          <p:txBody>
            <a:bodyPr vert="horz" wrap="square" lIns="0" tIns="2540" rIns="0" bIns="0" rtlCol="0">
              <a:spAutoFit/>
            </a:bodyPr>
            <a:lstStyle/>
            <a:p>
              <a:pPr marL="12700" marR="5080" indent="349885">
                <a:lnSpc>
                  <a:spcPct val="105400"/>
                </a:lnSpc>
                <a:spcBef>
                  <a:spcPts val="20"/>
                </a:spcBef>
              </a:pPr>
              <a:r>
                <a:rPr sz="1250" b="1" spc="-10">
                  <a:solidFill>
                    <a:srgbClr val="757575"/>
                  </a:solidFill>
                  <a:latin typeface="Arial"/>
                  <a:cs typeface="Arial"/>
                </a:rPr>
                <a:t>Speech Recognition</a:t>
              </a:r>
              <a:endParaRPr sz="1250" b="1">
                <a:latin typeface="Arial"/>
                <a:cs typeface="Arial"/>
              </a:endParaRPr>
            </a:p>
          </p:txBody>
        </p:sp>
        <p:sp>
          <p:nvSpPr>
            <p:cNvPr id="16" name="object 8">
              <a:extLst>
                <a:ext uri="{FF2B5EF4-FFF2-40B4-BE49-F238E27FC236}">
                  <a16:creationId xmlns:a16="http://schemas.microsoft.com/office/drawing/2014/main" id="{BAD9721C-DE5F-1DEC-3579-1B289CBF2C98}"/>
                </a:ext>
              </a:extLst>
            </p:cNvPr>
            <p:cNvSpPr txBox="1"/>
            <p:nvPr/>
          </p:nvSpPr>
          <p:spPr>
            <a:xfrm>
              <a:off x="1264877" y="4524670"/>
              <a:ext cx="1319543" cy="392543"/>
            </a:xfrm>
            <a:prstGeom prst="rect">
              <a:avLst/>
            </a:prstGeom>
          </p:spPr>
          <p:txBody>
            <a:bodyPr vert="horz" wrap="square" lIns="0" tIns="2540" rIns="0" bIns="0" rtlCol="0">
              <a:spAutoFit/>
            </a:bodyPr>
            <a:lstStyle/>
            <a:p>
              <a:pPr marL="447675" marR="5080" indent="-447675" algn="r">
                <a:lnSpc>
                  <a:spcPct val="105400"/>
                </a:lnSpc>
                <a:spcBef>
                  <a:spcPts val="20"/>
                </a:spcBef>
              </a:pPr>
              <a:r>
                <a:rPr lang="en-US" sz="1250" b="1" spc="-10">
                  <a:solidFill>
                    <a:srgbClr val="757575"/>
                  </a:solidFill>
                  <a:latin typeface="Arial"/>
                  <a:cs typeface="Arial"/>
                </a:rPr>
                <a:t>Answering</a:t>
              </a:r>
            </a:p>
            <a:p>
              <a:pPr marL="12700" marR="5080" indent="389890" algn="r">
                <a:lnSpc>
                  <a:spcPct val="105400"/>
                </a:lnSpc>
                <a:spcBef>
                  <a:spcPts val="20"/>
                </a:spcBef>
              </a:pPr>
              <a:r>
                <a:rPr lang="en-US" sz="1250" b="1" spc="-10">
                  <a:solidFill>
                    <a:srgbClr val="757575"/>
                  </a:solidFill>
                  <a:latin typeface="Arial"/>
                  <a:cs typeface="Arial"/>
                </a:rPr>
                <a:t>chatbot</a:t>
              </a:r>
              <a:endParaRPr sz="1250" b="1">
                <a:latin typeface="Arial"/>
                <a:cs typeface="Arial"/>
              </a:endParaRPr>
            </a:p>
          </p:txBody>
        </p:sp>
        <p:sp>
          <p:nvSpPr>
            <p:cNvPr id="17" name="object 9">
              <a:extLst>
                <a:ext uri="{FF2B5EF4-FFF2-40B4-BE49-F238E27FC236}">
                  <a16:creationId xmlns:a16="http://schemas.microsoft.com/office/drawing/2014/main" id="{A7E4975A-FED1-8E2B-6411-F59F88281EC2}"/>
                </a:ext>
              </a:extLst>
            </p:cNvPr>
            <p:cNvSpPr txBox="1"/>
            <p:nvPr/>
          </p:nvSpPr>
          <p:spPr>
            <a:xfrm>
              <a:off x="1872457" y="5176669"/>
              <a:ext cx="711963" cy="443069"/>
            </a:xfrm>
            <a:prstGeom prst="rect">
              <a:avLst/>
            </a:prstGeom>
          </p:spPr>
          <p:txBody>
            <a:bodyPr vert="horz" wrap="square" lIns="0" tIns="32384" rIns="0" bIns="0" rtlCol="0">
              <a:spAutoFit/>
            </a:bodyPr>
            <a:lstStyle/>
            <a:p>
              <a:pPr marL="267970">
                <a:lnSpc>
                  <a:spcPct val="100000"/>
                </a:lnSpc>
                <a:spcBef>
                  <a:spcPts val="254"/>
                </a:spcBef>
              </a:pPr>
              <a:r>
                <a:rPr sz="1250" b="1" spc="-25">
                  <a:solidFill>
                    <a:srgbClr val="757575"/>
                  </a:solidFill>
                  <a:latin typeface="Arial"/>
                  <a:cs typeface="Arial"/>
                </a:rPr>
                <a:t>DNA</a:t>
              </a:r>
              <a:endParaRPr sz="1250" b="1">
                <a:latin typeface="Arial"/>
                <a:cs typeface="Arial"/>
              </a:endParaRPr>
            </a:p>
            <a:p>
              <a:pPr marL="12700">
                <a:lnSpc>
                  <a:spcPct val="100000"/>
                </a:lnSpc>
                <a:spcBef>
                  <a:spcPts val="155"/>
                </a:spcBef>
              </a:pPr>
              <a:r>
                <a:rPr sz="1250" b="1" spc="-10">
                  <a:solidFill>
                    <a:srgbClr val="757575"/>
                  </a:solidFill>
                  <a:latin typeface="Arial"/>
                  <a:cs typeface="Arial"/>
                </a:rPr>
                <a:t>Analysis</a:t>
              </a:r>
              <a:endParaRPr sz="1250" b="1">
                <a:latin typeface="Arial"/>
                <a:cs typeface="Arial"/>
              </a:endParaRPr>
            </a:p>
          </p:txBody>
        </p:sp>
        <p:sp>
          <p:nvSpPr>
            <p:cNvPr id="18" name="object 10">
              <a:extLst>
                <a:ext uri="{FF2B5EF4-FFF2-40B4-BE49-F238E27FC236}">
                  <a16:creationId xmlns:a16="http://schemas.microsoft.com/office/drawing/2014/main" id="{0DD1608A-B60B-5454-A32E-30A09A6777B5}"/>
                </a:ext>
              </a:extLst>
            </p:cNvPr>
            <p:cNvSpPr txBox="1"/>
            <p:nvPr/>
          </p:nvSpPr>
          <p:spPr>
            <a:xfrm>
              <a:off x="4196478" y="1720646"/>
              <a:ext cx="712650" cy="205826"/>
            </a:xfrm>
            <a:prstGeom prst="rect">
              <a:avLst/>
            </a:prstGeom>
          </p:spPr>
          <p:txBody>
            <a:bodyPr vert="horz" wrap="square" lIns="0" tIns="13335" rIns="0" bIns="0" rtlCol="0">
              <a:spAutoFit/>
            </a:bodyPr>
            <a:lstStyle/>
            <a:p>
              <a:pPr>
                <a:lnSpc>
                  <a:spcPct val="100000"/>
                </a:lnSpc>
                <a:spcBef>
                  <a:spcPts val="105"/>
                </a:spcBef>
              </a:pPr>
              <a:r>
                <a:rPr lang="en-US" sz="1250" b="1" dirty="0">
                  <a:solidFill>
                    <a:srgbClr val="69BFD3"/>
                  </a:solidFill>
                  <a:latin typeface="Arial"/>
                  <a:cs typeface="Arial"/>
                </a:rPr>
                <a:t>INPUT</a:t>
              </a:r>
              <a:endParaRPr sz="1250" b="1" dirty="0">
                <a:latin typeface="Arial"/>
                <a:cs typeface="Arial"/>
              </a:endParaRPr>
            </a:p>
          </p:txBody>
        </p:sp>
        <p:sp>
          <p:nvSpPr>
            <p:cNvPr id="19" name="object 15">
              <a:extLst>
                <a:ext uri="{FF2B5EF4-FFF2-40B4-BE49-F238E27FC236}">
                  <a16:creationId xmlns:a16="http://schemas.microsoft.com/office/drawing/2014/main" id="{F0B33DED-2ABF-5F9A-030F-85EC6B92976A}"/>
                </a:ext>
              </a:extLst>
            </p:cNvPr>
            <p:cNvSpPr txBox="1"/>
            <p:nvPr/>
          </p:nvSpPr>
          <p:spPr>
            <a:xfrm>
              <a:off x="7311066" y="1720646"/>
              <a:ext cx="811157" cy="205826"/>
            </a:xfrm>
            <a:prstGeom prst="rect">
              <a:avLst/>
            </a:prstGeom>
          </p:spPr>
          <p:txBody>
            <a:bodyPr vert="horz" wrap="square" lIns="0" tIns="13335" rIns="0" bIns="0" rtlCol="0">
              <a:spAutoFit/>
            </a:bodyPr>
            <a:lstStyle/>
            <a:p>
              <a:pPr>
                <a:lnSpc>
                  <a:spcPct val="100000"/>
                </a:lnSpc>
                <a:spcBef>
                  <a:spcPts val="105"/>
                </a:spcBef>
              </a:pPr>
              <a:r>
                <a:rPr lang="en-US" sz="1250" b="1" dirty="0">
                  <a:solidFill>
                    <a:srgbClr val="70AC8E"/>
                  </a:solidFill>
                  <a:latin typeface="Arial"/>
                  <a:cs typeface="Arial"/>
                </a:rPr>
                <a:t>OUTPUT</a:t>
              </a:r>
              <a:endParaRPr sz="1250" b="1" dirty="0">
                <a:latin typeface="Arial"/>
                <a:cs typeface="Arial"/>
              </a:endParaRPr>
            </a:p>
          </p:txBody>
        </p:sp>
        <p:sp>
          <p:nvSpPr>
            <p:cNvPr id="20" name="object 15">
              <a:extLst>
                <a:ext uri="{FF2B5EF4-FFF2-40B4-BE49-F238E27FC236}">
                  <a16:creationId xmlns:a16="http://schemas.microsoft.com/office/drawing/2014/main" id="{ACDBE0DF-EEEA-8143-C7C7-9C705BD65A22}"/>
                </a:ext>
              </a:extLst>
            </p:cNvPr>
            <p:cNvSpPr txBox="1"/>
            <p:nvPr/>
          </p:nvSpPr>
          <p:spPr>
            <a:xfrm>
              <a:off x="6310016" y="2200751"/>
              <a:ext cx="1189795" cy="205826"/>
            </a:xfrm>
            <a:prstGeom prst="rect">
              <a:avLst/>
            </a:prstGeom>
          </p:spPr>
          <p:txBody>
            <a:bodyPr vert="horz" wrap="square" lIns="0" tIns="13335" rIns="0" bIns="0" rtlCol="0">
              <a:spAutoFit/>
            </a:bodyPr>
            <a:lstStyle/>
            <a:p>
              <a:pPr>
                <a:lnSpc>
                  <a:spcPct val="100000"/>
                </a:lnSpc>
                <a:spcBef>
                  <a:spcPts val="105"/>
                </a:spcBef>
              </a:pPr>
              <a:r>
                <a:rPr lang="en-US" sz="1250">
                  <a:solidFill>
                    <a:srgbClr val="70AC8E"/>
                  </a:solidFill>
                  <a:latin typeface="Arial"/>
                  <a:cs typeface="Arial"/>
                </a:rPr>
                <a:t>The Cat is black</a:t>
              </a:r>
              <a:endParaRPr sz="1250">
                <a:latin typeface="Arial"/>
                <a:cs typeface="Arial"/>
              </a:endParaRPr>
            </a:p>
          </p:txBody>
        </p:sp>
        <p:sp>
          <p:nvSpPr>
            <p:cNvPr id="21" name="object 14">
              <a:extLst>
                <a:ext uri="{FF2B5EF4-FFF2-40B4-BE49-F238E27FC236}">
                  <a16:creationId xmlns:a16="http://schemas.microsoft.com/office/drawing/2014/main" id="{708E0454-9C9B-B79C-9669-160C2C4B2A18}"/>
                </a:ext>
              </a:extLst>
            </p:cNvPr>
            <p:cNvSpPr txBox="1"/>
            <p:nvPr/>
          </p:nvSpPr>
          <p:spPr>
            <a:xfrm>
              <a:off x="6310016" y="2832307"/>
              <a:ext cx="2556510" cy="205826"/>
            </a:xfrm>
            <a:prstGeom prst="rect">
              <a:avLst/>
            </a:prstGeom>
          </p:spPr>
          <p:txBody>
            <a:bodyPr vert="horz" wrap="square" lIns="0" tIns="13335" rIns="0" bIns="0" rtlCol="0">
              <a:spAutoFit/>
            </a:bodyPr>
            <a:lstStyle/>
            <a:p>
              <a:pPr>
                <a:lnSpc>
                  <a:spcPct val="100000"/>
                </a:lnSpc>
              </a:pPr>
              <a:r>
                <a:rPr sz="1250" spc="-50" dirty="0">
                  <a:solidFill>
                    <a:srgbClr val="70AC8E"/>
                  </a:solidFill>
                  <a:latin typeface="Arial"/>
                  <a:cs typeface="Arial"/>
                </a:rPr>
                <a:t>[&lt;</a:t>
              </a:r>
              <a:r>
                <a:rPr sz="1250" spc="-50" dirty="0">
                  <a:solidFill>
                    <a:srgbClr val="49A174"/>
                  </a:solidFill>
                  <a:latin typeface="Arial"/>
                  <a:cs typeface="Arial"/>
                </a:rPr>
                <a:t>PER</a:t>
              </a:r>
              <a:r>
                <a:rPr sz="1250" spc="-50" dirty="0">
                  <a:solidFill>
                    <a:srgbClr val="70AC8E"/>
                  </a:solidFill>
                  <a:latin typeface="Arial"/>
                  <a:cs typeface="Arial"/>
                </a:rPr>
                <a:t>S</a:t>
              </a:r>
              <a:r>
                <a:rPr sz="1250" spc="-50" dirty="0">
                  <a:solidFill>
                    <a:srgbClr val="49A174"/>
                  </a:solidFill>
                  <a:latin typeface="Arial"/>
                  <a:cs typeface="Arial"/>
                </a:rPr>
                <a:t>O</a:t>
              </a:r>
              <a:r>
                <a:rPr lang="en-US" sz="1250" spc="-50" dirty="0">
                  <a:solidFill>
                    <a:srgbClr val="49A174"/>
                  </a:solidFill>
                  <a:latin typeface="Arial"/>
                  <a:cs typeface="Arial"/>
                </a:rPr>
                <a:t>O</a:t>
              </a:r>
              <a:r>
                <a:rPr sz="1250" spc="-50" dirty="0">
                  <a:solidFill>
                    <a:srgbClr val="49A174"/>
                  </a:solidFill>
                  <a:latin typeface="Arial"/>
                  <a:cs typeface="Arial"/>
                </a:rPr>
                <a:t>N</a:t>
              </a:r>
              <a:r>
                <a:rPr sz="1250" spc="-50" dirty="0">
                  <a:solidFill>
                    <a:srgbClr val="70AC8E"/>
                  </a:solidFill>
                  <a:latin typeface="Arial"/>
                  <a:cs typeface="Arial"/>
                </a:rPr>
                <a:t>&gt;,</a:t>
              </a:r>
              <a:r>
                <a:rPr sz="1250" spc="-25" dirty="0">
                  <a:solidFill>
                    <a:srgbClr val="70AC8E"/>
                  </a:solidFill>
                  <a:latin typeface="Arial"/>
                  <a:cs typeface="Arial"/>
                </a:rPr>
                <a:t> </a:t>
              </a:r>
              <a:r>
                <a:rPr sz="1250" dirty="0">
                  <a:solidFill>
                    <a:srgbClr val="70AC8E"/>
                  </a:solidFill>
                  <a:latin typeface="Arial"/>
                  <a:cs typeface="Arial"/>
                </a:rPr>
                <a:t>&lt;</a:t>
              </a:r>
              <a:r>
                <a:rPr lang="en-US" sz="1250" dirty="0">
                  <a:solidFill>
                    <a:srgbClr val="49A174"/>
                  </a:solidFill>
                  <a:latin typeface="Arial"/>
                  <a:cs typeface="Arial"/>
                </a:rPr>
                <a:t>X</a:t>
              </a:r>
              <a:r>
                <a:rPr sz="1250" dirty="0">
                  <a:solidFill>
                    <a:srgbClr val="70AC8E"/>
                  </a:solidFill>
                  <a:latin typeface="Arial"/>
                  <a:cs typeface="Arial"/>
                </a:rPr>
                <a:t>&gt;,</a:t>
              </a:r>
              <a:r>
                <a:rPr sz="1250" spc="-25" dirty="0">
                  <a:solidFill>
                    <a:srgbClr val="70AC8E"/>
                  </a:solidFill>
                  <a:latin typeface="Arial"/>
                  <a:cs typeface="Arial"/>
                </a:rPr>
                <a:t> </a:t>
              </a:r>
              <a:r>
                <a:rPr sz="1250" dirty="0">
                  <a:solidFill>
                    <a:srgbClr val="70AC8E"/>
                  </a:solidFill>
                  <a:latin typeface="Arial"/>
                  <a:cs typeface="Arial"/>
                </a:rPr>
                <a:t>&lt;</a:t>
              </a:r>
              <a:r>
                <a:rPr lang="en-US" sz="1250" dirty="0">
                  <a:solidFill>
                    <a:srgbClr val="49A174"/>
                  </a:solidFill>
                  <a:latin typeface="Arial"/>
                  <a:cs typeface="Arial"/>
                </a:rPr>
                <a:t>X</a:t>
              </a:r>
              <a:r>
                <a:rPr sz="1250" dirty="0">
                  <a:solidFill>
                    <a:srgbClr val="70AC8E"/>
                  </a:solidFill>
                  <a:latin typeface="Arial"/>
                  <a:cs typeface="Arial"/>
                </a:rPr>
                <a:t>&gt;,</a:t>
              </a:r>
              <a:r>
                <a:rPr sz="1250" spc="254" dirty="0">
                  <a:solidFill>
                    <a:srgbClr val="70AC8E"/>
                  </a:solidFill>
                  <a:latin typeface="Arial"/>
                  <a:cs typeface="Arial"/>
                </a:rPr>
                <a:t> </a:t>
              </a:r>
              <a:r>
                <a:rPr sz="1250" spc="-10" dirty="0">
                  <a:solidFill>
                    <a:srgbClr val="70AC8E"/>
                  </a:solidFill>
                  <a:latin typeface="Arial"/>
                  <a:cs typeface="Arial"/>
                </a:rPr>
                <a:t>&lt;</a:t>
              </a:r>
              <a:r>
                <a:rPr sz="1250" spc="-10" dirty="0">
                  <a:solidFill>
                    <a:srgbClr val="49A174"/>
                  </a:solidFill>
                  <a:latin typeface="Arial"/>
                  <a:cs typeface="Arial"/>
                </a:rPr>
                <a:t>ORG</a:t>
              </a:r>
              <a:r>
                <a:rPr sz="1250" spc="-10" dirty="0">
                  <a:solidFill>
                    <a:srgbClr val="70AC8E"/>
                  </a:solidFill>
                  <a:latin typeface="Arial"/>
                  <a:cs typeface="Arial"/>
                </a:rPr>
                <a:t>&gt;</a:t>
              </a:r>
              <a:r>
                <a:rPr sz="1250" spc="-10" dirty="0">
                  <a:solidFill>
                    <a:srgbClr val="49A174"/>
                  </a:solidFill>
                  <a:latin typeface="Arial"/>
                  <a:cs typeface="Arial"/>
                </a:rPr>
                <a:t>]</a:t>
              </a:r>
              <a:endParaRPr sz="1250" dirty="0">
                <a:latin typeface="Arial"/>
                <a:cs typeface="Arial"/>
              </a:endParaRPr>
            </a:p>
          </p:txBody>
        </p:sp>
        <p:pic>
          <p:nvPicPr>
            <p:cNvPr id="23" name="Picture 22">
              <a:extLst>
                <a:ext uri="{FF2B5EF4-FFF2-40B4-BE49-F238E27FC236}">
                  <a16:creationId xmlns:a16="http://schemas.microsoft.com/office/drawing/2014/main" id="{A2878760-E91C-597F-06DB-293A03941FE9}"/>
                </a:ext>
              </a:extLst>
            </p:cNvPr>
            <p:cNvPicPr>
              <a:picLocks noChangeAspect="1"/>
            </p:cNvPicPr>
            <p:nvPr/>
          </p:nvPicPr>
          <p:blipFill>
            <a:blip r:embed="rId2"/>
            <a:stretch>
              <a:fillRect/>
            </a:stretch>
          </p:blipFill>
          <p:spPr>
            <a:xfrm>
              <a:off x="3361460" y="3710362"/>
              <a:ext cx="2043323" cy="446406"/>
            </a:xfrm>
            <a:prstGeom prst="rect">
              <a:avLst/>
            </a:prstGeom>
          </p:spPr>
        </p:pic>
        <p:sp>
          <p:nvSpPr>
            <p:cNvPr id="24" name="Rectangle 23">
              <a:extLst>
                <a:ext uri="{FF2B5EF4-FFF2-40B4-BE49-F238E27FC236}">
                  <a16:creationId xmlns:a16="http://schemas.microsoft.com/office/drawing/2014/main" id="{9497F062-D15C-153F-B889-E4EB73BECF9F}"/>
                </a:ext>
              </a:extLst>
            </p:cNvPr>
            <p:cNvSpPr/>
            <p:nvPr/>
          </p:nvSpPr>
          <p:spPr>
            <a:xfrm>
              <a:off x="2937164" y="2055092"/>
              <a:ext cx="2960254" cy="36991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ectangle 24">
              <a:extLst>
                <a:ext uri="{FF2B5EF4-FFF2-40B4-BE49-F238E27FC236}">
                  <a16:creationId xmlns:a16="http://schemas.microsoft.com/office/drawing/2014/main" id="{DAEA0FCA-C8A5-146B-5A3E-E5D2AD8AA836}"/>
                </a:ext>
              </a:extLst>
            </p:cNvPr>
            <p:cNvSpPr/>
            <p:nvPr/>
          </p:nvSpPr>
          <p:spPr>
            <a:xfrm>
              <a:off x="6009320" y="2055092"/>
              <a:ext cx="3010016" cy="36991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bject 11">
              <a:extLst>
                <a:ext uri="{FF2B5EF4-FFF2-40B4-BE49-F238E27FC236}">
                  <a16:creationId xmlns:a16="http://schemas.microsoft.com/office/drawing/2014/main" id="{76488640-9ED5-9549-AA90-21FFEBAC6488}"/>
                </a:ext>
              </a:extLst>
            </p:cNvPr>
            <p:cNvSpPr txBox="1"/>
            <p:nvPr/>
          </p:nvSpPr>
          <p:spPr>
            <a:xfrm>
              <a:off x="3354643" y="4524670"/>
              <a:ext cx="2329073" cy="205826"/>
            </a:xfrm>
            <a:prstGeom prst="rect">
              <a:avLst/>
            </a:prstGeom>
          </p:spPr>
          <p:txBody>
            <a:bodyPr vert="horz" wrap="square" lIns="0" tIns="13335" rIns="0" bIns="0" rtlCol="0">
              <a:spAutoFit/>
            </a:bodyPr>
            <a:lstStyle/>
            <a:p>
              <a:pPr>
                <a:lnSpc>
                  <a:spcPct val="100000"/>
                </a:lnSpc>
                <a:spcBef>
                  <a:spcPts val="105"/>
                </a:spcBef>
              </a:pPr>
              <a:r>
                <a:rPr lang="en-US" sz="1250">
                  <a:solidFill>
                    <a:srgbClr val="69BFD3"/>
                  </a:solidFill>
                  <a:latin typeface="Arial"/>
                  <a:cs typeface="Arial"/>
                </a:rPr>
                <a:t>Wat is het </a:t>
              </a:r>
              <a:r>
                <a:rPr lang="en-US" sz="1250" err="1">
                  <a:solidFill>
                    <a:srgbClr val="69BFD3"/>
                  </a:solidFill>
                  <a:latin typeface="Arial"/>
                  <a:cs typeface="Arial"/>
                </a:rPr>
                <a:t>weer</a:t>
              </a:r>
              <a:r>
                <a:rPr lang="en-US" sz="1250">
                  <a:solidFill>
                    <a:srgbClr val="69BFD3"/>
                  </a:solidFill>
                  <a:latin typeface="Arial"/>
                  <a:cs typeface="Arial"/>
                </a:rPr>
                <a:t> in Rotterdam?”</a:t>
              </a:r>
              <a:endParaRPr sz="1250">
                <a:latin typeface="Arial"/>
                <a:cs typeface="Arial"/>
              </a:endParaRPr>
            </a:p>
          </p:txBody>
        </p:sp>
      </p:grpSp>
      <p:grpSp>
        <p:nvGrpSpPr>
          <p:cNvPr id="3" name="object 4">
            <a:extLst>
              <a:ext uri="{FF2B5EF4-FFF2-40B4-BE49-F238E27FC236}">
                <a16:creationId xmlns:a16="http://schemas.microsoft.com/office/drawing/2014/main" id="{B79DE367-1C2A-443D-876A-0610BF167373}"/>
              </a:ext>
            </a:extLst>
          </p:cNvPr>
          <p:cNvGrpSpPr/>
          <p:nvPr/>
        </p:nvGrpSpPr>
        <p:grpSpPr>
          <a:xfrm>
            <a:off x="340127" y="110387"/>
            <a:ext cx="9877112" cy="1451414"/>
            <a:chOff x="1081619" y="5621982"/>
            <a:chExt cx="10841990" cy="3277235"/>
          </a:xfrm>
        </p:grpSpPr>
        <p:sp>
          <p:nvSpPr>
            <p:cNvPr id="22" name="object 5">
              <a:extLst>
                <a:ext uri="{FF2B5EF4-FFF2-40B4-BE49-F238E27FC236}">
                  <a16:creationId xmlns:a16="http://schemas.microsoft.com/office/drawing/2014/main" id="{B65966FE-3898-827D-FE30-8649F54C3CB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27" name="object 6">
              <a:extLst>
                <a:ext uri="{FF2B5EF4-FFF2-40B4-BE49-F238E27FC236}">
                  <a16:creationId xmlns:a16="http://schemas.microsoft.com/office/drawing/2014/main" id="{3268958C-52A8-A434-0FBC-B4D831ACA34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28" name="object 8">
            <a:extLst>
              <a:ext uri="{FF2B5EF4-FFF2-40B4-BE49-F238E27FC236}">
                <a16:creationId xmlns:a16="http://schemas.microsoft.com/office/drawing/2014/main" id="{93A58CE5-C621-9F29-293A-9098F2619E79}"/>
              </a:ext>
            </a:extLst>
          </p:cNvPr>
          <p:cNvSpPr txBox="1"/>
          <p:nvPr/>
        </p:nvSpPr>
        <p:spPr>
          <a:xfrm>
            <a:off x="468429" y="184629"/>
            <a:ext cx="9637193" cy="1317208"/>
          </a:xfrm>
          <a:prstGeom prst="rect">
            <a:avLst/>
          </a:prstGeom>
        </p:spPr>
        <p:txBody>
          <a:bodyPr vert="horz" wrap="square" lIns="0" tIns="11609" rIns="0" bIns="0" rtlCol="0">
            <a:spAutoFit/>
          </a:bodyPr>
          <a:lstStyle/>
          <a:p>
            <a:pPr marL="8929">
              <a:spcBef>
                <a:spcPts val="91"/>
              </a:spcBef>
            </a:pPr>
            <a:r>
              <a:rPr lang="nl-NL" sz="2800" b="1" dirty="0">
                <a:solidFill>
                  <a:schemeClr val="accent1">
                    <a:lumMod val="50000"/>
                  </a:schemeClr>
                </a:solidFill>
                <a:latin typeface="Courier New"/>
                <a:cs typeface="Courier New"/>
              </a:rPr>
              <a:t>Natuurlijke taal vormt een tekst-in/tekst-uit</a:t>
            </a:r>
          </a:p>
          <a:p>
            <a:pPr marL="8929">
              <a:spcBef>
                <a:spcPts val="91"/>
              </a:spcBef>
            </a:pPr>
            <a:r>
              <a:rPr lang="nl-NL" sz="2800" b="1" dirty="0">
                <a:solidFill>
                  <a:srgbClr val="FF0000"/>
                </a:solidFill>
                <a:latin typeface="Courier New"/>
                <a:cs typeface="Courier New"/>
              </a:rPr>
              <a:t>“Sequentie naar Sequentie” [Seq2Seq]</a:t>
            </a:r>
          </a:p>
          <a:p>
            <a:pPr marL="8929">
              <a:spcBef>
                <a:spcPts val="91"/>
              </a:spcBef>
            </a:pPr>
            <a:r>
              <a:rPr lang="nl-NL" sz="2800" b="1" dirty="0">
                <a:solidFill>
                  <a:schemeClr val="accent1">
                    <a:lumMod val="50000"/>
                  </a:schemeClr>
                </a:solidFill>
                <a:latin typeface="Courier New"/>
                <a:cs typeface="Courier New"/>
              </a:rPr>
              <a:t> Transformeer Probleem </a:t>
            </a:r>
          </a:p>
        </p:txBody>
      </p:sp>
      <p:sp>
        <p:nvSpPr>
          <p:cNvPr id="4" name="object 10">
            <a:extLst>
              <a:ext uri="{FF2B5EF4-FFF2-40B4-BE49-F238E27FC236}">
                <a16:creationId xmlns:a16="http://schemas.microsoft.com/office/drawing/2014/main" id="{6FADE146-8FC4-C55A-03E0-CF297D573EE1}"/>
              </a:ext>
            </a:extLst>
          </p:cNvPr>
          <p:cNvSpPr txBox="1"/>
          <p:nvPr/>
        </p:nvSpPr>
        <p:spPr>
          <a:xfrm>
            <a:off x="4105927" y="6308075"/>
            <a:ext cx="1990073" cy="205826"/>
          </a:xfrm>
          <a:prstGeom prst="rect">
            <a:avLst/>
          </a:prstGeom>
        </p:spPr>
        <p:txBody>
          <a:bodyPr vert="horz" wrap="square" lIns="0" tIns="13335" rIns="0" bIns="0" rtlCol="0">
            <a:spAutoFit/>
          </a:bodyPr>
          <a:lstStyle/>
          <a:p>
            <a:pPr>
              <a:lnSpc>
                <a:spcPct val="100000"/>
              </a:lnSpc>
              <a:spcBef>
                <a:spcPts val="105"/>
              </a:spcBef>
            </a:pPr>
            <a:r>
              <a:rPr lang="nl-NL" sz="1250" b="1" dirty="0">
                <a:solidFill>
                  <a:srgbClr val="69BFD3"/>
                </a:solidFill>
                <a:latin typeface="Arial"/>
                <a:cs typeface="Arial"/>
              </a:rPr>
              <a:t>Tekst-in woordvolgorde</a:t>
            </a:r>
            <a:endParaRPr lang="nl-NL" sz="1250" b="1" dirty="0">
              <a:latin typeface="Arial"/>
              <a:cs typeface="Arial"/>
            </a:endParaRPr>
          </a:p>
        </p:txBody>
      </p:sp>
      <p:sp>
        <p:nvSpPr>
          <p:cNvPr id="29" name="object 15">
            <a:extLst>
              <a:ext uri="{FF2B5EF4-FFF2-40B4-BE49-F238E27FC236}">
                <a16:creationId xmlns:a16="http://schemas.microsoft.com/office/drawing/2014/main" id="{C01D6C0A-C3BF-8206-F5C9-C4FDCC5D8D48}"/>
              </a:ext>
            </a:extLst>
          </p:cNvPr>
          <p:cNvSpPr txBox="1"/>
          <p:nvPr/>
        </p:nvSpPr>
        <p:spPr>
          <a:xfrm>
            <a:off x="7144081" y="6314089"/>
            <a:ext cx="1939818" cy="205826"/>
          </a:xfrm>
          <a:prstGeom prst="rect">
            <a:avLst/>
          </a:prstGeom>
        </p:spPr>
        <p:txBody>
          <a:bodyPr vert="horz" wrap="square" lIns="0" tIns="13335" rIns="0" bIns="0" rtlCol="0">
            <a:spAutoFit/>
          </a:bodyPr>
          <a:lstStyle/>
          <a:p>
            <a:pPr>
              <a:lnSpc>
                <a:spcPct val="100000"/>
              </a:lnSpc>
              <a:spcBef>
                <a:spcPts val="105"/>
              </a:spcBef>
            </a:pPr>
            <a:r>
              <a:rPr lang="nl-NL" sz="1250" b="1" dirty="0">
                <a:solidFill>
                  <a:srgbClr val="70AC8E"/>
                </a:solidFill>
                <a:latin typeface="Arial"/>
                <a:cs typeface="Arial"/>
              </a:rPr>
              <a:t>Tekst-uit woordvolgorde</a:t>
            </a:r>
            <a:endParaRPr lang="nl-NL" sz="1250" b="1" dirty="0">
              <a:latin typeface="Arial"/>
              <a:cs typeface="Arial"/>
            </a:endParaRPr>
          </a:p>
        </p:txBody>
      </p:sp>
    </p:spTree>
    <p:extLst>
      <p:ext uri="{BB962C8B-B14F-4D97-AF65-F5344CB8AC3E}">
        <p14:creationId xmlns:p14="http://schemas.microsoft.com/office/powerpoint/2010/main" val="3013206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1877701" y="982811"/>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Categorisering NLG Taken</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A3585-CA57-4314-8DEB-BC2A5E0E828B}"/>
              </a:ext>
            </a:extLst>
          </p:cNvPr>
          <p:cNvPicPr>
            <a:picLocks noChangeAspect="1"/>
          </p:cNvPicPr>
          <p:nvPr/>
        </p:nvPicPr>
        <p:blipFill>
          <a:blip r:embed="rId2"/>
          <a:stretch>
            <a:fillRect/>
          </a:stretch>
        </p:blipFill>
        <p:spPr>
          <a:xfrm>
            <a:off x="998048" y="1581702"/>
            <a:ext cx="10195560" cy="4186687"/>
          </a:xfrm>
          <a:prstGeom prst="rect">
            <a:avLst/>
          </a:prstGeom>
        </p:spPr>
      </p:pic>
      <p:pic>
        <p:nvPicPr>
          <p:cNvPr id="3" name="Picture 2">
            <a:hlinkClick r:id="rId3"/>
            <a:extLst>
              <a:ext uri="{FF2B5EF4-FFF2-40B4-BE49-F238E27FC236}">
                <a16:creationId xmlns:a16="http://schemas.microsoft.com/office/drawing/2014/main" id="{6C30AD9F-B479-2603-6156-F4F84140C2EB}"/>
              </a:ext>
            </a:extLst>
          </p:cNvPr>
          <p:cNvPicPr>
            <a:picLocks noChangeAspect="1"/>
          </p:cNvPicPr>
          <p:nvPr/>
        </p:nvPicPr>
        <p:blipFill>
          <a:blip r:embed="rId4"/>
          <a:stretch>
            <a:fillRect/>
          </a:stretch>
        </p:blipFill>
        <p:spPr>
          <a:xfrm>
            <a:off x="7877577" y="5668415"/>
            <a:ext cx="3850781" cy="1072394"/>
          </a:xfrm>
          <a:prstGeom prst="rect">
            <a:avLst/>
          </a:prstGeom>
        </p:spPr>
      </p:pic>
      <p:grpSp>
        <p:nvGrpSpPr>
          <p:cNvPr id="4" name="object 4">
            <a:extLst>
              <a:ext uri="{FF2B5EF4-FFF2-40B4-BE49-F238E27FC236}">
                <a16:creationId xmlns:a16="http://schemas.microsoft.com/office/drawing/2014/main" id="{CDA5C171-35AE-1FD3-C5C3-A3B737216171}"/>
              </a:ext>
            </a:extLst>
          </p:cNvPr>
          <p:cNvGrpSpPr/>
          <p:nvPr/>
        </p:nvGrpSpPr>
        <p:grpSpPr>
          <a:xfrm>
            <a:off x="1708143" y="209765"/>
            <a:ext cx="8775714" cy="1122614"/>
            <a:chOff x="1081619" y="5621982"/>
            <a:chExt cx="10841990" cy="3277235"/>
          </a:xfrm>
        </p:grpSpPr>
        <p:sp>
          <p:nvSpPr>
            <p:cNvPr id="5" name="object 5">
              <a:extLst>
                <a:ext uri="{FF2B5EF4-FFF2-40B4-BE49-F238E27FC236}">
                  <a16:creationId xmlns:a16="http://schemas.microsoft.com/office/drawing/2014/main" id="{34CC3658-4D92-15A5-C44E-B90895C251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a:extLst>
                <a:ext uri="{FF2B5EF4-FFF2-40B4-BE49-F238E27FC236}">
                  <a16:creationId xmlns:a16="http://schemas.microsoft.com/office/drawing/2014/main" id="{328BB7C2-6406-AE7A-32F1-4D91C611F5B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E264C3F4-6E9A-5082-FDEF-253114A18949}"/>
              </a:ext>
            </a:extLst>
          </p:cNvPr>
          <p:cNvSpPr txBox="1"/>
          <p:nvPr/>
        </p:nvSpPr>
        <p:spPr>
          <a:xfrm>
            <a:off x="3172086" y="459088"/>
            <a:ext cx="600196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ChatGPT: </a:t>
            </a:r>
            <a:r>
              <a:rPr lang="nl-NL" sz="4219" b="1" dirty="0" err="1">
                <a:latin typeface="Courier New"/>
                <a:cs typeface="Courier New"/>
              </a:rPr>
              <a:t>Use</a:t>
            </a:r>
            <a:r>
              <a:rPr lang="nl-NL" sz="4219" b="1" dirty="0">
                <a:latin typeface="Courier New"/>
                <a:cs typeface="Courier New"/>
              </a:rPr>
              <a:t> Cases </a:t>
            </a:r>
          </a:p>
        </p:txBody>
      </p:sp>
    </p:spTree>
    <p:extLst>
      <p:ext uri="{BB962C8B-B14F-4D97-AF65-F5344CB8AC3E}">
        <p14:creationId xmlns:p14="http://schemas.microsoft.com/office/powerpoint/2010/main" val="1156273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B70E7-8B31-EECC-4C63-A3256D503DA2}"/>
              </a:ext>
            </a:extLst>
          </p:cNvPr>
          <p:cNvPicPr>
            <a:picLocks noChangeAspect="1"/>
          </p:cNvPicPr>
          <p:nvPr/>
        </p:nvPicPr>
        <p:blipFill>
          <a:blip r:embed="rId2"/>
          <a:stretch>
            <a:fillRect/>
          </a:stretch>
        </p:blipFill>
        <p:spPr>
          <a:xfrm>
            <a:off x="311646" y="332509"/>
            <a:ext cx="2160746" cy="2900218"/>
          </a:xfrm>
          <a:prstGeom prst="rect">
            <a:avLst/>
          </a:prstGeom>
        </p:spPr>
      </p:pic>
      <p:pic>
        <p:nvPicPr>
          <p:cNvPr id="5" name="Picture 4">
            <a:extLst>
              <a:ext uri="{FF2B5EF4-FFF2-40B4-BE49-F238E27FC236}">
                <a16:creationId xmlns:a16="http://schemas.microsoft.com/office/drawing/2014/main" id="{E2240C8A-9446-7150-56B3-EB9F23B8EF77}"/>
              </a:ext>
            </a:extLst>
          </p:cNvPr>
          <p:cNvPicPr>
            <a:picLocks noChangeAspect="1"/>
          </p:cNvPicPr>
          <p:nvPr/>
        </p:nvPicPr>
        <p:blipFill>
          <a:blip r:embed="rId3"/>
          <a:stretch>
            <a:fillRect/>
          </a:stretch>
        </p:blipFill>
        <p:spPr>
          <a:xfrm>
            <a:off x="2674042" y="631951"/>
            <a:ext cx="4137660" cy="5704936"/>
          </a:xfrm>
          <a:prstGeom prst="rect">
            <a:avLst/>
          </a:prstGeom>
        </p:spPr>
      </p:pic>
      <p:pic>
        <p:nvPicPr>
          <p:cNvPr id="6" name="Picture 5">
            <a:extLst>
              <a:ext uri="{FF2B5EF4-FFF2-40B4-BE49-F238E27FC236}">
                <a16:creationId xmlns:a16="http://schemas.microsoft.com/office/drawing/2014/main" id="{6CA3A648-82F9-A836-692F-BF3E31E02B03}"/>
              </a:ext>
            </a:extLst>
          </p:cNvPr>
          <p:cNvPicPr>
            <a:picLocks noChangeAspect="1"/>
          </p:cNvPicPr>
          <p:nvPr/>
        </p:nvPicPr>
        <p:blipFill>
          <a:blip r:embed="rId4"/>
          <a:stretch>
            <a:fillRect/>
          </a:stretch>
        </p:blipFill>
        <p:spPr>
          <a:xfrm>
            <a:off x="7326515" y="675431"/>
            <a:ext cx="4069080" cy="5802702"/>
          </a:xfrm>
          <a:prstGeom prst="rect">
            <a:avLst/>
          </a:prstGeom>
        </p:spPr>
      </p:pic>
    </p:spTree>
    <p:extLst>
      <p:ext uri="{BB962C8B-B14F-4D97-AF65-F5344CB8AC3E}">
        <p14:creationId xmlns:p14="http://schemas.microsoft.com/office/powerpoint/2010/main" val="1022086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a:extLst>
              <a:ext uri="{FF2B5EF4-FFF2-40B4-BE49-F238E27FC236}">
                <a16:creationId xmlns:a16="http://schemas.microsoft.com/office/drawing/2014/main" id="{CDA5C171-35AE-1FD3-C5C3-A3B737216171}"/>
              </a:ext>
            </a:extLst>
          </p:cNvPr>
          <p:cNvGrpSpPr/>
          <p:nvPr/>
        </p:nvGrpSpPr>
        <p:grpSpPr>
          <a:xfrm>
            <a:off x="1708143" y="209765"/>
            <a:ext cx="8775714" cy="1122614"/>
            <a:chOff x="1081619" y="5621982"/>
            <a:chExt cx="10841990" cy="3277235"/>
          </a:xfrm>
        </p:grpSpPr>
        <p:sp>
          <p:nvSpPr>
            <p:cNvPr id="5" name="object 5">
              <a:extLst>
                <a:ext uri="{FF2B5EF4-FFF2-40B4-BE49-F238E27FC236}">
                  <a16:creationId xmlns:a16="http://schemas.microsoft.com/office/drawing/2014/main" id="{34CC3658-4D92-15A5-C44E-B90895C251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a:extLst>
                <a:ext uri="{FF2B5EF4-FFF2-40B4-BE49-F238E27FC236}">
                  <a16:creationId xmlns:a16="http://schemas.microsoft.com/office/drawing/2014/main" id="{328BB7C2-6406-AE7A-32F1-4D91C611F5B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E264C3F4-6E9A-5082-FDEF-253114A18949}"/>
              </a:ext>
            </a:extLst>
          </p:cNvPr>
          <p:cNvSpPr txBox="1"/>
          <p:nvPr/>
        </p:nvSpPr>
        <p:spPr>
          <a:xfrm>
            <a:off x="3172086" y="459088"/>
            <a:ext cx="600196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ChatGPT: </a:t>
            </a:r>
            <a:r>
              <a:rPr lang="nl-NL" sz="4219" b="1" dirty="0" err="1">
                <a:latin typeface="Courier New"/>
                <a:cs typeface="Courier New"/>
              </a:rPr>
              <a:t>Use</a:t>
            </a:r>
            <a:r>
              <a:rPr lang="nl-NL" sz="4219" b="1" dirty="0">
                <a:latin typeface="Courier New"/>
                <a:cs typeface="Courier New"/>
              </a:rPr>
              <a:t> Cases </a:t>
            </a:r>
          </a:p>
        </p:txBody>
      </p:sp>
      <p:pic>
        <p:nvPicPr>
          <p:cNvPr id="8" name="Picture 7">
            <a:extLst>
              <a:ext uri="{FF2B5EF4-FFF2-40B4-BE49-F238E27FC236}">
                <a16:creationId xmlns:a16="http://schemas.microsoft.com/office/drawing/2014/main" id="{17DE1791-5DDC-343F-6211-9675DAC19D54}"/>
              </a:ext>
            </a:extLst>
          </p:cNvPr>
          <p:cNvPicPr>
            <a:picLocks noChangeAspect="1"/>
          </p:cNvPicPr>
          <p:nvPr/>
        </p:nvPicPr>
        <p:blipFill>
          <a:blip r:embed="rId2"/>
          <a:stretch>
            <a:fillRect/>
          </a:stretch>
        </p:blipFill>
        <p:spPr>
          <a:xfrm>
            <a:off x="920839" y="1609321"/>
            <a:ext cx="10350321" cy="4322044"/>
          </a:xfrm>
          <a:prstGeom prst="rect">
            <a:avLst/>
          </a:prstGeom>
        </p:spPr>
      </p:pic>
      <p:pic>
        <p:nvPicPr>
          <p:cNvPr id="9" name="Picture 8">
            <a:hlinkClick r:id="rId3"/>
            <a:extLst>
              <a:ext uri="{FF2B5EF4-FFF2-40B4-BE49-F238E27FC236}">
                <a16:creationId xmlns:a16="http://schemas.microsoft.com/office/drawing/2014/main" id="{2FFF11C7-1B65-F045-B2C8-710131872D11}"/>
              </a:ext>
            </a:extLst>
          </p:cNvPr>
          <p:cNvPicPr>
            <a:picLocks noChangeAspect="1"/>
          </p:cNvPicPr>
          <p:nvPr/>
        </p:nvPicPr>
        <p:blipFill>
          <a:blip r:embed="rId4"/>
          <a:stretch>
            <a:fillRect/>
          </a:stretch>
        </p:blipFill>
        <p:spPr>
          <a:xfrm>
            <a:off x="7929092" y="5965590"/>
            <a:ext cx="3112395" cy="866644"/>
          </a:xfrm>
          <a:prstGeom prst="rect">
            <a:avLst/>
          </a:prstGeom>
        </p:spPr>
      </p:pic>
    </p:spTree>
    <p:extLst>
      <p:ext uri="{BB962C8B-B14F-4D97-AF65-F5344CB8AC3E}">
        <p14:creationId xmlns:p14="http://schemas.microsoft.com/office/powerpoint/2010/main" val="3791153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1345" y="1321564"/>
            <a:ext cx="10300497" cy="2435322"/>
          </a:xfrm>
          <a:prstGeom prst="rect">
            <a:avLst/>
          </a:prstGeom>
        </p:spPr>
        <p:txBody>
          <a:bodyPr vert="horz" wrap="square" lIns="0" tIns="8930" rIns="0" bIns="0" rtlCol="0">
            <a:spAutoFit/>
          </a:bodyPr>
          <a:lstStyle/>
          <a:p>
            <a:pPr marL="8929">
              <a:spcBef>
                <a:spcPts val="70"/>
              </a:spcBef>
            </a:pPr>
            <a:r>
              <a:rPr lang="en-US" sz="2400" i="1" spc="39" dirty="0">
                <a:solidFill>
                  <a:srgbClr val="C00000"/>
                </a:solidFill>
                <a:latin typeface="Arial"/>
                <a:cs typeface="Arial"/>
              </a:rPr>
              <a:t>natural language processing [</a:t>
            </a:r>
            <a:r>
              <a:rPr lang="en-US" sz="2400" i="1" spc="39" dirty="0" err="1">
                <a:solidFill>
                  <a:srgbClr val="C00000"/>
                </a:solidFill>
                <a:latin typeface="Arial"/>
                <a:cs typeface="Arial"/>
              </a:rPr>
              <a:t>nlp</a:t>
            </a:r>
            <a:r>
              <a:rPr lang="en-US" sz="2400" i="1" spc="39" dirty="0">
                <a:solidFill>
                  <a:srgbClr val="C00000"/>
                </a:solidFill>
                <a:latin typeface="Arial"/>
                <a:cs typeface="Arial"/>
              </a:rPr>
              <a:t>]</a:t>
            </a:r>
            <a:r>
              <a:rPr lang="en-US" sz="2400" spc="39" dirty="0">
                <a:solidFill>
                  <a:srgbClr val="C00000"/>
                </a:solidFill>
                <a:latin typeface="Arial"/>
                <a:cs typeface="Arial"/>
              </a:rPr>
              <a:t> </a:t>
            </a:r>
          </a:p>
          <a:p>
            <a:pPr marL="8929">
              <a:spcBef>
                <a:spcPts val="70"/>
              </a:spcBef>
            </a:pPr>
            <a:endParaRPr lang="nl-NL" sz="2400" i="1" spc="39" dirty="0">
              <a:solidFill>
                <a:srgbClr val="002060"/>
              </a:solidFill>
              <a:latin typeface="Arial"/>
              <a:cs typeface="Arial"/>
            </a:endParaRPr>
          </a:p>
          <a:p>
            <a:pPr marL="8929">
              <a:spcBef>
                <a:spcPts val="70"/>
              </a:spcBef>
            </a:pPr>
            <a:r>
              <a:rPr lang="nl-NL" sz="5400" i="1" spc="39" dirty="0">
                <a:solidFill>
                  <a:srgbClr val="002060"/>
                </a:solidFill>
                <a:latin typeface="Arial"/>
                <a:cs typeface="Arial"/>
              </a:rPr>
              <a:t>Hoe transformeert ChatGPT </a:t>
            </a:r>
          </a:p>
          <a:p>
            <a:pPr marL="8929">
              <a:spcBef>
                <a:spcPts val="70"/>
              </a:spcBef>
            </a:pPr>
            <a:r>
              <a:rPr lang="nl-NL" sz="5400" i="1" spc="39" dirty="0">
                <a:solidFill>
                  <a:srgbClr val="002060"/>
                </a:solidFill>
                <a:latin typeface="Arial"/>
                <a:cs typeface="Arial"/>
              </a:rPr>
              <a:t>van </a:t>
            </a:r>
            <a:r>
              <a:rPr lang="nl-NL" sz="5400" i="1" spc="39" dirty="0">
                <a:solidFill>
                  <a:srgbClr val="FF0000"/>
                </a:solidFill>
                <a:latin typeface="Arial"/>
                <a:cs typeface="Arial"/>
              </a:rPr>
              <a:t>“vraag” </a:t>
            </a:r>
            <a:r>
              <a:rPr lang="nl-NL" sz="5400" i="1" spc="39" dirty="0">
                <a:solidFill>
                  <a:srgbClr val="002060"/>
                </a:solidFill>
                <a:latin typeface="Arial"/>
                <a:cs typeface="Arial"/>
              </a:rPr>
              <a:t>naar  </a:t>
            </a:r>
            <a:r>
              <a:rPr lang="nl-NL" sz="5400" i="1" spc="39" dirty="0">
                <a:solidFill>
                  <a:srgbClr val="FF0000"/>
                </a:solidFill>
                <a:latin typeface="Arial"/>
                <a:cs typeface="Arial"/>
              </a:rPr>
              <a:t>“antwoord”</a:t>
            </a:r>
            <a:r>
              <a:rPr lang="nl-NL" sz="5400" i="1" spc="39" dirty="0">
                <a:solidFill>
                  <a:schemeClr val="accent1">
                    <a:lumMod val="50000"/>
                  </a:schemeClr>
                </a:solidFill>
                <a:latin typeface="Arial"/>
                <a:cs typeface="Arial"/>
              </a:rPr>
              <a:t>?</a:t>
            </a:r>
            <a:r>
              <a:rPr lang="nl-NL" sz="5400" i="1" spc="39" dirty="0">
                <a:solidFill>
                  <a:srgbClr val="FF0000"/>
                </a:solidFill>
                <a:latin typeface="Arial"/>
                <a:cs typeface="Arial"/>
              </a:rPr>
              <a:t>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780641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39650" y="593866"/>
            <a:ext cx="9842234" cy="556223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95966" y="957831"/>
            <a:ext cx="9053848" cy="4800213"/>
          </a:xfrm>
          <a:prstGeom prst="rect">
            <a:avLst/>
          </a:prstGeom>
        </p:spPr>
        <p:txBody>
          <a:bodyPr vert="horz" wrap="square" lIns="0" tIns="11609" rIns="0" bIns="0" rtlCol="0">
            <a:spAutoFit/>
          </a:bodyPr>
          <a:lstStyle/>
          <a:p>
            <a:pPr marL="8929">
              <a:spcBef>
                <a:spcPts val="91"/>
              </a:spcBef>
            </a:pPr>
            <a:r>
              <a:rPr lang="en-US" sz="5400" b="1" dirty="0">
                <a:latin typeface="Courier New"/>
                <a:cs typeface="Courier New"/>
              </a:rPr>
              <a:t>STAP 01: </a:t>
            </a:r>
          </a:p>
          <a:p>
            <a:pPr marL="8929">
              <a:spcBef>
                <a:spcPts val="91"/>
              </a:spcBef>
            </a:pPr>
            <a:r>
              <a:rPr lang="en-US" sz="3797" b="1" dirty="0">
                <a:latin typeface="Courier New"/>
                <a:cs typeface="Courier New"/>
              </a:rPr>
              <a:t>WOORDTOKENISATIE</a:t>
            </a:r>
            <a:endParaRPr sz="3797" i="1" dirty="0">
              <a:latin typeface="Courier New"/>
              <a:cs typeface="Courier New"/>
            </a:endParaRPr>
          </a:p>
          <a:p>
            <a:pPr>
              <a:lnSpc>
                <a:spcPct val="100000"/>
              </a:lnSpc>
            </a:pPr>
            <a:endParaRPr lang="nl-NL" sz="1406" dirty="0">
              <a:latin typeface="Courier New"/>
              <a:cs typeface="Courier New"/>
            </a:endParaRPr>
          </a:p>
          <a:p>
            <a:pPr>
              <a:lnSpc>
                <a:spcPct val="150000"/>
              </a:lnSpc>
            </a:pPr>
            <a:r>
              <a:rPr lang="nl-NL" sz="1969" dirty="0">
                <a:latin typeface="Courier New"/>
                <a:cs typeface="Courier New"/>
              </a:rPr>
              <a:t> </a:t>
            </a:r>
          </a:p>
          <a:p>
            <a:pPr>
              <a:lnSpc>
                <a:spcPct val="150000"/>
              </a:lnSpc>
            </a:pPr>
            <a:r>
              <a:rPr lang="nl-NL" sz="1969" b="1" i="1" dirty="0" err="1">
                <a:latin typeface="Courier New"/>
                <a:cs typeface="Courier New"/>
              </a:rPr>
              <a:t>Woordtokenisatie</a:t>
            </a:r>
            <a:r>
              <a:rPr lang="nl-NL" sz="1969" b="1" i="1" dirty="0">
                <a:latin typeface="Courier New"/>
                <a:cs typeface="Courier New"/>
              </a:rPr>
              <a:t> is het proces waarbij een stuk tekst </a:t>
            </a:r>
          </a:p>
          <a:p>
            <a:pPr>
              <a:lnSpc>
                <a:spcPct val="150000"/>
              </a:lnSpc>
            </a:pPr>
            <a:r>
              <a:rPr lang="nl-NL" sz="1969" b="1" i="1" dirty="0">
                <a:latin typeface="Courier New"/>
                <a:cs typeface="Courier New"/>
              </a:rPr>
              <a:t>wordt </a:t>
            </a:r>
            <a:r>
              <a:rPr lang="nl-NL" sz="1969" b="1" i="1" dirty="0">
                <a:solidFill>
                  <a:srgbClr val="FF0000"/>
                </a:solidFill>
                <a:latin typeface="Courier New"/>
                <a:cs typeface="Courier New"/>
              </a:rPr>
              <a:t>opgesplitst in afzonderlijke woorden </a:t>
            </a:r>
            <a:r>
              <a:rPr lang="nl-NL" sz="1969" b="1" i="1" dirty="0">
                <a:latin typeface="Courier New"/>
                <a:cs typeface="Courier New"/>
              </a:rPr>
              <a:t>of </a:t>
            </a:r>
            <a:r>
              <a:rPr lang="nl-NL" sz="1969" b="1" i="1" dirty="0">
                <a:solidFill>
                  <a:srgbClr val="FF0000"/>
                </a:solidFill>
                <a:latin typeface="Courier New"/>
                <a:cs typeface="Courier New"/>
              </a:rPr>
              <a:t>tokens</a:t>
            </a:r>
            <a:r>
              <a:rPr lang="nl-NL" sz="1969" b="1" i="1" dirty="0">
                <a:latin typeface="Courier New"/>
                <a:cs typeface="Courier New"/>
              </a:rPr>
              <a:t>. </a:t>
            </a:r>
          </a:p>
          <a:p>
            <a:pPr>
              <a:lnSpc>
                <a:spcPct val="150000"/>
              </a:lnSpc>
            </a:pPr>
            <a:endParaRPr lang="nl-NL" sz="1969" b="1" i="1" dirty="0">
              <a:latin typeface="Courier New"/>
              <a:cs typeface="Courier New"/>
            </a:endParaRPr>
          </a:p>
          <a:p>
            <a:pPr>
              <a:lnSpc>
                <a:spcPct val="150000"/>
              </a:lnSpc>
            </a:pPr>
            <a:r>
              <a:rPr lang="nl-NL" sz="1969" b="1" i="1" dirty="0">
                <a:latin typeface="Courier New"/>
                <a:cs typeface="Courier New"/>
              </a:rPr>
              <a:t>Het is een noodzakelijke stap in natuurlijke taalverwerking, omdat veel algoritmen en modellen op woord-voor-woord-basis werken, in plaats van op hele zinnen of alinea's.</a:t>
            </a:r>
          </a:p>
        </p:txBody>
      </p:sp>
    </p:spTree>
    <p:extLst>
      <p:ext uri="{BB962C8B-B14F-4D97-AF65-F5344CB8AC3E}">
        <p14:creationId xmlns:p14="http://schemas.microsoft.com/office/powerpoint/2010/main" val="3015735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13D9D760-F98C-9505-2AB2-931B2E0FDBE7}"/>
              </a:ext>
            </a:extLst>
          </p:cNvPr>
          <p:cNvGrpSpPr/>
          <p:nvPr/>
        </p:nvGrpSpPr>
        <p:grpSpPr>
          <a:xfrm>
            <a:off x="637842" y="342836"/>
            <a:ext cx="8239996" cy="5847610"/>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1137504" y="669062"/>
            <a:ext cx="7141957" cy="4815730"/>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Tokenzer</a:t>
            </a: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r>
              <a:rPr lang="en-NL" sz="1100" b="0" i="0" dirty="0">
                <a:solidFill>
                  <a:srgbClr val="353740"/>
                </a:solidFill>
                <a:effectLst/>
                <a:latin typeface="Roboto Mono" panose="020B0604020202020204" pitchFamily="49" charset="0"/>
              </a:rPr>
              <a:t>[5005, 479, 265, 479, 430, 457, 390, 479, 622, 297, 268, 5719, 390, 12840, 13, 198]</a:t>
            </a:r>
            <a:endParaRPr lang="nl-NL" sz="1100" b="1" dirty="0">
              <a:latin typeface="Courier New"/>
              <a:cs typeface="Courier New"/>
            </a:endParaRPr>
          </a:p>
        </p:txBody>
      </p:sp>
      <p:sp>
        <p:nvSpPr>
          <p:cNvPr id="9" name="TextBox 8">
            <a:extLst>
              <a:ext uri="{FF2B5EF4-FFF2-40B4-BE49-F238E27FC236}">
                <a16:creationId xmlns:a16="http://schemas.microsoft.com/office/drawing/2014/main" id="{7BB57D79-F5DB-DCCA-7726-F2543463378A}"/>
              </a:ext>
            </a:extLst>
          </p:cNvPr>
          <p:cNvSpPr txBox="1"/>
          <p:nvPr/>
        </p:nvSpPr>
        <p:spPr>
          <a:xfrm>
            <a:off x="9815778" y="2921169"/>
            <a:ext cx="1302982" cy="507831"/>
          </a:xfrm>
          <a:prstGeom prst="rect">
            <a:avLst/>
          </a:prstGeom>
          <a:noFill/>
        </p:spPr>
        <p:txBody>
          <a:bodyPr wrap="square">
            <a:spAutoFit/>
          </a:bodyPr>
          <a:lstStyle/>
          <a:p>
            <a:r>
              <a:rPr lang="en-US" sz="900" dirty="0">
                <a:hlinkClick r:id="rId2"/>
              </a:rPr>
              <a:t>https://platform.openai.com/tokenizer</a:t>
            </a:r>
            <a:endParaRPr lang="en-US" sz="900" dirty="0"/>
          </a:p>
          <a:p>
            <a:endParaRPr lang="en-US" sz="900" dirty="0"/>
          </a:p>
        </p:txBody>
      </p:sp>
      <p:pic>
        <p:nvPicPr>
          <p:cNvPr id="10" name="Picture 9">
            <a:extLst>
              <a:ext uri="{FF2B5EF4-FFF2-40B4-BE49-F238E27FC236}">
                <a16:creationId xmlns:a16="http://schemas.microsoft.com/office/drawing/2014/main" id="{975C2020-C4B5-352D-949B-AA57F601E37C}"/>
              </a:ext>
            </a:extLst>
          </p:cNvPr>
          <p:cNvPicPr>
            <a:picLocks noChangeAspect="1"/>
          </p:cNvPicPr>
          <p:nvPr/>
        </p:nvPicPr>
        <p:blipFill>
          <a:blip r:embed="rId3"/>
          <a:stretch>
            <a:fillRect/>
          </a:stretch>
        </p:blipFill>
        <p:spPr>
          <a:xfrm>
            <a:off x="1176141" y="1353055"/>
            <a:ext cx="3781393" cy="3827172"/>
          </a:xfrm>
          <a:prstGeom prst="rect">
            <a:avLst/>
          </a:prstGeom>
        </p:spPr>
      </p:pic>
      <p:pic>
        <p:nvPicPr>
          <p:cNvPr id="2050" name="Picture 2">
            <a:hlinkClick r:id="rId2"/>
            <a:extLst>
              <a:ext uri="{FF2B5EF4-FFF2-40B4-BE49-F238E27FC236}">
                <a16:creationId xmlns:a16="http://schemas.microsoft.com/office/drawing/2014/main" id="{B191DA49-59B4-51E2-5496-374EE383D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0239" y="1150511"/>
            <a:ext cx="1693839" cy="16938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07079320-CEE1-850A-015B-9F91D79FA3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3243" y="4032294"/>
            <a:ext cx="1360539" cy="13605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BE5F337-9468-FB14-44D5-76977195ADF7}"/>
              </a:ext>
            </a:extLst>
          </p:cNvPr>
          <p:cNvSpPr txBox="1"/>
          <p:nvPr/>
        </p:nvSpPr>
        <p:spPr>
          <a:xfrm>
            <a:off x="9900149" y="5468172"/>
            <a:ext cx="1867750" cy="369332"/>
          </a:xfrm>
          <a:prstGeom prst="rect">
            <a:avLst/>
          </a:prstGeom>
          <a:noFill/>
        </p:spPr>
        <p:txBody>
          <a:bodyPr wrap="square">
            <a:spAutoFit/>
          </a:bodyPr>
          <a:lstStyle/>
          <a:p>
            <a:r>
              <a:rPr lang="en-NL" sz="900" dirty="0">
                <a:hlinkClick r:id="rId6"/>
              </a:rPr>
              <a:t>https://github.com/HR-ChatGPT/ChatGPT-UITGELEGD#v1g</a:t>
            </a:r>
            <a:endParaRPr lang="en-US" sz="900" dirty="0"/>
          </a:p>
        </p:txBody>
      </p:sp>
    </p:spTree>
    <p:extLst>
      <p:ext uri="{BB962C8B-B14F-4D97-AF65-F5344CB8AC3E}">
        <p14:creationId xmlns:p14="http://schemas.microsoft.com/office/powerpoint/2010/main" val="1059710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60609" y="304445"/>
            <a:ext cx="10393250" cy="624910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592429" y="513864"/>
            <a:ext cx="10204360" cy="5947514"/>
          </a:xfrm>
          <a:prstGeom prst="rect">
            <a:avLst/>
          </a:prstGeom>
        </p:spPr>
        <p:txBody>
          <a:bodyPr vert="horz" wrap="square" lIns="0" tIns="11609" rIns="0" bIns="0" rtlCol="0">
            <a:spAutoFit/>
          </a:bodyPr>
          <a:lstStyle/>
          <a:p>
            <a:pPr marL="8929">
              <a:spcBef>
                <a:spcPts val="91"/>
              </a:spcBef>
            </a:pPr>
            <a:r>
              <a:rPr lang="en-US" sz="5400" b="1" dirty="0">
                <a:latin typeface="Courier New"/>
                <a:cs typeface="Courier New"/>
              </a:rPr>
              <a:t>STAP 02: </a:t>
            </a:r>
          </a:p>
          <a:p>
            <a:pPr marL="8929">
              <a:spcBef>
                <a:spcPts val="91"/>
              </a:spcBef>
            </a:pPr>
            <a:r>
              <a:rPr lang="en-US" sz="3797" b="1" dirty="0" err="1">
                <a:latin typeface="Courier New"/>
                <a:cs typeface="Courier New"/>
              </a:rPr>
              <a:t>Woord</a:t>
            </a:r>
            <a:r>
              <a:rPr lang="en-US" sz="3797" b="1" dirty="0">
                <a:latin typeface="Courier New"/>
                <a:cs typeface="Courier New"/>
              </a:rPr>
              <a:t> </a:t>
            </a:r>
            <a:r>
              <a:rPr lang="en-US" sz="3797" b="1" dirty="0" err="1">
                <a:latin typeface="Courier New"/>
                <a:cs typeface="Courier New"/>
              </a:rPr>
              <a:t>Emmbedding</a:t>
            </a:r>
            <a:endParaRPr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nl-NL" sz="1969" b="1" i="1" dirty="0">
                <a:latin typeface="Courier New"/>
                <a:cs typeface="Courier New"/>
              </a:rPr>
              <a:t>Word </a:t>
            </a:r>
            <a:r>
              <a:rPr lang="nl-NL" sz="1969" b="1" i="1" dirty="0" err="1">
                <a:solidFill>
                  <a:srgbClr val="FF0000"/>
                </a:solidFill>
                <a:latin typeface="Courier New"/>
                <a:cs typeface="Courier New"/>
              </a:rPr>
              <a:t>embedding</a:t>
            </a:r>
            <a:r>
              <a:rPr lang="nl-NL" sz="1969" b="1" i="1" dirty="0">
                <a:solidFill>
                  <a:srgbClr val="FF0000"/>
                </a:solidFill>
                <a:latin typeface="Courier New"/>
                <a:cs typeface="Courier New"/>
              </a:rPr>
              <a:t> </a:t>
            </a:r>
            <a:r>
              <a:rPr lang="nl-NL" sz="1969" b="1" i="1" dirty="0">
                <a:latin typeface="Courier New"/>
                <a:cs typeface="Courier New"/>
              </a:rPr>
              <a:t>is een NLP-techniek die woorden omzet in een reeks getallen ---</a:t>
            </a:r>
            <a:r>
              <a:rPr lang="nl-NL" sz="1969" b="1" i="1" dirty="0">
                <a:solidFill>
                  <a:srgbClr val="FF0000"/>
                </a:solidFill>
                <a:latin typeface="Courier New"/>
                <a:cs typeface="Courier New"/>
              </a:rPr>
              <a:t>vector </a:t>
            </a:r>
            <a:r>
              <a:rPr lang="nl-NL" sz="1969" b="1" i="1" dirty="0" err="1">
                <a:solidFill>
                  <a:srgbClr val="FF0000"/>
                </a:solidFill>
                <a:latin typeface="Courier New"/>
                <a:cs typeface="Courier New"/>
              </a:rPr>
              <a:t>embeddings</a:t>
            </a:r>
            <a:r>
              <a:rPr lang="nl-NL" sz="1969" b="1" i="1" dirty="0">
                <a:latin typeface="Courier New"/>
                <a:cs typeface="Courier New"/>
              </a:rPr>
              <a:t>--- die betekenis van woorden en de hun </a:t>
            </a:r>
            <a:r>
              <a:rPr lang="nl-NL" sz="1969" b="1" i="1" dirty="0">
                <a:solidFill>
                  <a:srgbClr val="FF0000"/>
                </a:solidFill>
                <a:latin typeface="Courier New"/>
                <a:cs typeface="Courier New"/>
              </a:rPr>
              <a:t>onderlinge relaties </a:t>
            </a:r>
            <a:r>
              <a:rPr lang="nl-NL" sz="1969" b="1" i="1" dirty="0">
                <a:latin typeface="Courier New"/>
                <a:cs typeface="Courier New"/>
              </a:rPr>
              <a:t>vastlegt. Het vormt zo een </a:t>
            </a:r>
            <a:r>
              <a:rPr lang="nl-NL" sz="1969" b="1" i="1" dirty="0" err="1">
                <a:solidFill>
                  <a:srgbClr val="FF0000"/>
                </a:solidFill>
                <a:latin typeface="Courier New"/>
                <a:cs typeface="Courier New"/>
              </a:rPr>
              <a:t>gecontextualiseerde</a:t>
            </a:r>
            <a:r>
              <a:rPr lang="nl-NL" sz="1969" b="1" i="1" dirty="0">
                <a:latin typeface="Courier New"/>
                <a:cs typeface="Courier New"/>
              </a:rPr>
              <a:t> representatie van natuurlijk taal.</a:t>
            </a:r>
          </a:p>
          <a:p>
            <a:pPr>
              <a:lnSpc>
                <a:spcPct val="150000"/>
              </a:lnSpc>
            </a:pPr>
            <a:endParaRPr lang="nl-NL" sz="1969" b="1" i="1" dirty="0">
              <a:latin typeface="Courier New"/>
              <a:cs typeface="Courier New"/>
            </a:endParaRPr>
          </a:p>
          <a:p>
            <a:pPr>
              <a:lnSpc>
                <a:spcPct val="150000"/>
              </a:lnSpc>
            </a:pPr>
            <a:r>
              <a:rPr lang="nl-NL" sz="1969" b="1" i="1" dirty="0">
                <a:latin typeface="Courier New"/>
                <a:cs typeface="Courier New"/>
              </a:rPr>
              <a:t>De waarden van deze getallen worden bepaald door training op basis een groot corpus aan vrije tekst, zodanig dat woorden die qua betekenis </a:t>
            </a:r>
            <a:r>
              <a:rPr lang="nl-NL" sz="1969" b="1" i="1" dirty="0">
                <a:solidFill>
                  <a:srgbClr val="FF0000"/>
                </a:solidFill>
                <a:latin typeface="Courier New"/>
                <a:cs typeface="Courier New"/>
              </a:rPr>
              <a:t>---semantisch–-- </a:t>
            </a:r>
            <a:r>
              <a:rPr lang="nl-NL" sz="1969" b="1" i="1" dirty="0">
                <a:latin typeface="Courier New"/>
                <a:cs typeface="Courier New"/>
              </a:rPr>
              <a:t>een vergelijkbaar </a:t>
            </a:r>
            <a:r>
              <a:rPr lang="nl-NL" sz="1969" b="1" i="1" dirty="0">
                <a:solidFill>
                  <a:srgbClr val="FF0000"/>
                </a:solidFill>
                <a:latin typeface="Courier New"/>
                <a:cs typeface="Courier New"/>
              </a:rPr>
              <a:t>vergelijkbare</a:t>
            </a:r>
            <a:r>
              <a:rPr lang="nl-NL" sz="1969" b="1" i="1" dirty="0">
                <a:latin typeface="Courier New"/>
                <a:cs typeface="Courier New"/>
              </a:rPr>
              <a:t>  getallenreeksen krijgen toegewezen. </a:t>
            </a:r>
          </a:p>
        </p:txBody>
      </p:sp>
    </p:spTree>
    <p:extLst>
      <p:ext uri="{BB962C8B-B14F-4D97-AF65-F5344CB8AC3E}">
        <p14:creationId xmlns:p14="http://schemas.microsoft.com/office/powerpoint/2010/main" val="660057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ord Embedding: Basics. Create a vector from a word | by Hariom Gautam |  Medium">
            <a:extLst>
              <a:ext uri="{FF2B5EF4-FFF2-40B4-BE49-F238E27FC236}">
                <a16:creationId xmlns:a16="http://schemas.microsoft.com/office/drawing/2014/main" id="{D7151C7E-D118-147C-3112-F15A73D80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236" y="1563896"/>
            <a:ext cx="6705600" cy="5006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DE71F5-00FC-4973-099D-E4F17AE33A66}"/>
              </a:ext>
            </a:extLst>
          </p:cNvPr>
          <p:cNvSpPr txBox="1"/>
          <p:nvPr/>
        </p:nvSpPr>
        <p:spPr>
          <a:xfrm>
            <a:off x="9029511" y="4878801"/>
            <a:ext cx="1971000" cy="400110"/>
          </a:xfrm>
          <a:prstGeom prst="rect">
            <a:avLst/>
          </a:prstGeom>
          <a:noFill/>
        </p:spPr>
        <p:txBody>
          <a:bodyPr wrap="square">
            <a:spAutoFit/>
          </a:bodyPr>
          <a:lstStyle/>
          <a:p>
            <a:r>
              <a:rPr lang="nl-NL" sz="1000" dirty="0">
                <a:hlinkClick r:id="rId3"/>
              </a:rPr>
              <a:t>https://medium.com/@hari4om/word-embedding-d816f643140</a:t>
            </a:r>
            <a:endParaRPr lang="nl-NL" sz="1000" dirty="0"/>
          </a:p>
        </p:txBody>
      </p:sp>
      <p:grpSp>
        <p:nvGrpSpPr>
          <p:cNvPr id="2" name="object 4">
            <a:extLst>
              <a:ext uri="{FF2B5EF4-FFF2-40B4-BE49-F238E27FC236}">
                <a16:creationId xmlns:a16="http://schemas.microsoft.com/office/drawing/2014/main" id="{F6F4BC95-06D7-056E-BEF8-BE07100D4A4F}"/>
              </a:ext>
            </a:extLst>
          </p:cNvPr>
          <p:cNvGrpSpPr/>
          <p:nvPr/>
        </p:nvGrpSpPr>
        <p:grpSpPr>
          <a:xfrm>
            <a:off x="380264" y="323021"/>
            <a:ext cx="7368864" cy="860085"/>
            <a:chOff x="1081619" y="5621982"/>
            <a:chExt cx="10841990" cy="3277235"/>
          </a:xfrm>
        </p:grpSpPr>
        <p:sp>
          <p:nvSpPr>
            <p:cNvPr id="4" name="object 5">
              <a:extLst>
                <a:ext uri="{FF2B5EF4-FFF2-40B4-BE49-F238E27FC236}">
                  <a16:creationId xmlns:a16="http://schemas.microsoft.com/office/drawing/2014/main" id="{9F3BD4C5-007F-FFA8-7FB4-CF01D8D0A63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5" name="object 6">
              <a:extLst>
                <a:ext uri="{FF2B5EF4-FFF2-40B4-BE49-F238E27FC236}">
                  <a16:creationId xmlns:a16="http://schemas.microsoft.com/office/drawing/2014/main" id="{4DE1221C-ED0E-D9E2-92E1-28B232460F41}"/>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6" name="object 8">
            <a:extLst>
              <a:ext uri="{FF2B5EF4-FFF2-40B4-BE49-F238E27FC236}">
                <a16:creationId xmlns:a16="http://schemas.microsoft.com/office/drawing/2014/main" id="{4DCB05C6-8802-A9BC-3D39-8A4BCD10FE4B}"/>
              </a:ext>
            </a:extLst>
          </p:cNvPr>
          <p:cNvSpPr txBox="1"/>
          <p:nvPr/>
        </p:nvSpPr>
        <p:spPr>
          <a:xfrm>
            <a:off x="703915" y="402899"/>
            <a:ext cx="6847737"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Woord </a:t>
            </a:r>
            <a:r>
              <a:rPr lang="nl-NL" sz="4219" b="1" dirty="0" err="1">
                <a:latin typeface="Courier New"/>
                <a:cs typeface="Courier New"/>
              </a:rPr>
              <a:t>embedding</a:t>
            </a:r>
            <a:endParaRPr lang="nl-NL" sz="4219" b="1" i="1" dirty="0">
              <a:latin typeface="Courier New"/>
              <a:cs typeface="Courier New"/>
            </a:endParaRPr>
          </a:p>
        </p:txBody>
      </p:sp>
      <p:pic>
        <p:nvPicPr>
          <p:cNvPr id="4098" name="Picture 2">
            <a:hlinkClick r:id="rId3"/>
            <a:extLst>
              <a:ext uri="{FF2B5EF4-FFF2-40B4-BE49-F238E27FC236}">
                <a16:creationId xmlns:a16="http://schemas.microsoft.com/office/drawing/2014/main" id="{3AB8CD0C-3DA6-9590-D948-5D04C1A22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0128" y="2415309"/>
            <a:ext cx="2276186" cy="2276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5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a:extLst>
              <a:ext uri="{FF2B5EF4-FFF2-40B4-BE49-F238E27FC236}">
                <a16:creationId xmlns:a16="http://schemas.microsoft.com/office/drawing/2014/main" id="{387BAD1E-8BFB-349B-91F8-93B7DC35F3D8}"/>
              </a:ext>
            </a:extLst>
          </p:cNvPr>
          <p:cNvGrpSpPr/>
          <p:nvPr/>
        </p:nvGrpSpPr>
        <p:grpSpPr>
          <a:xfrm>
            <a:off x="2169037" y="770652"/>
            <a:ext cx="7612272" cy="3999930"/>
            <a:chOff x="1081619" y="5621982"/>
            <a:chExt cx="10841990" cy="3277235"/>
          </a:xfrm>
        </p:grpSpPr>
        <p:sp>
          <p:nvSpPr>
            <p:cNvPr id="3" name="object 5">
              <a:extLst>
                <a:ext uri="{FF2B5EF4-FFF2-40B4-BE49-F238E27FC236}">
                  <a16:creationId xmlns:a16="http://schemas.microsoft.com/office/drawing/2014/main" id="{18420658-48E7-F10B-A898-E7B8CA48312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CB24B412-B86C-6227-65D1-26029964457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object 8">
            <a:extLst>
              <a:ext uri="{FF2B5EF4-FFF2-40B4-BE49-F238E27FC236}">
                <a16:creationId xmlns:a16="http://schemas.microsoft.com/office/drawing/2014/main" id="{68651B36-5D8F-E4C0-C835-C8062CC8AF3B}"/>
              </a:ext>
            </a:extLst>
          </p:cNvPr>
          <p:cNvSpPr txBox="1"/>
          <p:nvPr/>
        </p:nvSpPr>
        <p:spPr>
          <a:xfrm>
            <a:off x="2509232" y="863503"/>
            <a:ext cx="7115134" cy="3891753"/>
          </a:xfrm>
          <a:prstGeom prst="rect">
            <a:avLst/>
          </a:prstGeom>
        </p:spPr>
        <p:txBody>
          <a:bodyPr vert="horz" wrap="square" lIns="0" tIns="11609" rIns="0" bIns="0" rtlCol="0">
            <a:spAutoFit/>
          </a:bodyPr>
          <a:lstStyle/>
          <a:p>
            <a:pPr marL="8929">
              <a:spcBef>
                <a:spcPts val="91"/>
              </a:spcBef>
            </a:pPr>
            <a:r>
              <a:rPr lang="en-US" sz="6000" b="1" dirty="0" err="1">
                <a:latin typeface="Courier New"/>
                <a:cs typeface="Courier New"/>
              </a:rPr>
              <a:t>Stap</a:t>
            </a:r>
            <a:r>
              <a:rPr lang="en-US" sz="6000" b="1" dirty="0">
                <a:latin typeface="Courier New"/>
                <a:cs typeface="Courier New"/>
              </a:rPr>
              <a:t> 03:</a:t>
            </a:r>
          </a:p>
          <a:p>
            <a:pPr marL="8929">
              <a:spcBef>
                <a:spcPts val="91"/>
              </a:spcBef>
            </a:pPr>
            <a:r>
              <a:rPr lang="en-US" sz="4219" b="1" dirty="0" err="1">
                <a:latin typeface="Courier New"/>
                <a:cs typeface="Courier New"/>
              </a:rPr>
              <a:t>AutoRegressie</a:t>
            </a:r>
            <a:r>
              <a:rPr lang="en-US" sz="4219" b="1" dirty="0">
                <a:latin typeface="Courier New"/>
                <a:cs typeface="Courier New"/>
              </a:rPr>
              <a:t> [AR] </a:t>
            </a:r>
            <a:endParaRPr lang="nl-NL" sz="1600" b="1" i="1" dirty="0">
              <a:solidFill>
                <a:prstClr val="black"/>
              </a:solidFill>
              <a:latin typeface="Courier New"/>
              <a:cs typeface="Courier New"/>
            </a:endParaRPr>
          </a:p>
          <a:p>
            <a:pPr marL="8929">
              <a:spcBef>
                <a:spcPts val="91"/>
              </a:spcBef>
            </a:pPr>
            <a:endParaRPr lang="nl-NL" sz="1969" dirty="0">
              <a:latin typeface="Courier New"/>
              <a:cs typeface="Courier New"/>
            </a:endParaRPr>
          </a:p>
          <a:p>
            <a:pPr marL="8929">
              <a:spcBef>
                <a:spcPts val="91"/>
              </a:spcBef>
            </a:pPr>
            <a:r>
              <a:rPr lang="nl-NL" sz="2400" b="1" dirty="0">
                <a:latin typeface="Courier New"/>
                <a:cs typeface="Courier New"/>
              </a:rPr>
              <a:t>Autoregressie is het proces waarbij </a:t>
            </a:r>
          </a:p>
          <a:p>
            <a:pPr marL="8929">
              <a:spcBef>
                <a:spcPts val="91"/>
              </a:spcBef>
            </a:pPr>
            <a:r>
              <a:rPr lang="nl-NL" sz="2400" b="1" dirty="0">
                <a:solidFill>
                  <a:srgbClr val="FF0000"/>
                </a:solidFill>
                <a:latin typeface="Courier New"/>
                <a:cs typeface="Courier New"/>
              </a:rPr>
              <a:t>één token per keer </a:t>
            </a:r>
            <a:r>
              <a:rPr lang="nl-NL" sz="2400" b="1" dirty="0">
                <a:latin typeface="Courier New"/>
                <a:cs typeface="Courier New"/>
              </a:rPr>
              <a:t>wordt gegenereerd, </a:t>
            </a:r>
          </a:p>
          <a:p>
            <a:pPr marL="8929">
              <a:spcBef>
                <a:spcPts val="91"/>
              </a:spcBef>
            </a:pPr>
            <a:r>
              <a:rPr lang="nl-NL" sz="2400" b="1" dirty="0">
                <a:latin typeface="Courier New"/>
                <a:cs typeface="Courier New"/>
              </a:rPr>
              <a:t>waarbij elke token </a:t>
            </a:r>
            <a:r>
              <a:rPr lang="nl-NL" sz="2400" b="1" dirty="0">
                <a:solidFill>
                  <a:srgbClr val="FF0000"/>
                </a:solidFill>
                <a:latin typeface="Courier New"/>
                <a:cs typeface="Courier New"/>
              </a:rPr>
              <a:t>geconditioneerd</a:t>
            </a:r>
            <a:r>
              <a:rPr lang="nl-NL" sz="2400" b="1" dirty="0">
                <a:latin typeface="Courier New"/>
                <a:cs typeface="Courier New"/>
              </a:rPr>
              <a:t> is </a:t>
            </a:r>
          </a:p>
          <a:p>
            <a:pPr marL="8929">
              <a:spcBef>
                <a:spcPts val="91"/>
              </a:spcBef>
            </a:pPr>
            <a:r>
              <a:rPr lang="nl-NL" sz="2400" b="1" dirty="0">
                <a:latin typeface="Courier New"/>
                <a:cs typeface="Courier New"/>
              </a:rPr>
              <a:t>op de eerder gegenereerde tokens </a:t>
            </a:r>
          </a:p>
          <a:p>
            <a:pPr marL="8929">
              <a:spcBef>
                <a:spcPts val="91"/>
              </a:spcBef>
            </a:pPr>
            <a:r>
              <a:rPr lang="nl-NL" sz="2400" b="1" dirty="0">
                <a:latin typeface="Courier New"/>
                <a:cs typeface="Courier New"/>
              </a:rPr>
              <a:t>op basis van hun </a:t>
            </a:r>
            <a:r>
              <a:rPr lang="nl-NL" sz="2400" b="1" dirty="0" err="1">
                <a:solidFill>
                  <a:srgbClr val="FF0000"/>
                </a:solidFill>
                <a:latin typeface="Courier New"/>
                <a:cs typeface="Courier New"/>
              </a:rPr>
              <a:t>embedding</a:t>
            </a:r>
            <a:r>
              <a:rPr lang="nl-NL" sz="2400" b="1" dirty="0">
                <a:latin typeface="Courier New"/>
                <a:cs typeface="Courier New"/>
              </a:rPr>
              <a:t> </a:t>
            </a:r>
          </a:p>
        </p:txBody>
      </p:sp>
    </p:spTree>
    <p:extLst>
      <p:ext uri="{BB962C8B-B14F-4D97-AF65-F5344CB8AC3E}">
        <p14:creationId xmlns:p14="http://schemas.microsoft.com/office/powerpoint/2010/main" val="3644028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3893F06-B339-844D-A4A3-4CE99CA0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239" y="3580395"/>
            <a:ext cx="7572375" cy="26765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object 4">
            <a:extLst>
              <a:ext uri="{FF2B5EF4-FFF2-40B4-BE49-F238E27FC236}">
                <a16:creationId xmlns:a16="http://schemas.microsoft.com/office/drawing/2014/main" id="{387BAD1E-8BFB-349B-91F8-93B7DC35F3D8}"/>
              </a:ext>
            </a:extLst>
          </p:cNvPr>
          <p:cNvGrpSpPr/>
          <p:nvPr/>
        </p:nvGrpSpPr>
        <p:grpSpPr>
          <a:xfrm>
            <a:off x="2212271" y="539018"/>
            <a:ext cx="7288404" cy="2521528"/>
            <a:chOff x="1081619" y="5621982"/>
            <a:chExt cx="10841990" cy="3277235"/>
          </a:xfrm>
        </p:grpSpPr>
        <p:sp>
          <p:nvSpPr>
            <p:cNvPr id="3" name="object 5">
              <a:extLst>
                <a:ext uri="{FF2B5EF4-FFF2-40B4-BE49-F238E27FC236}">
                  <a16:creationId xmlns:a16="http://schemas.microsoft.com/office/drawing/2014/main" id="{18420658-48E7-F10B-A898-E7B8CA48312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CB24B412-B86C-6227-65D1-26029964457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5" name="object 8">
            <a:extLst>
              <a:ext uri="{FF2B5EF4-FFF2-40B4-BE49-F238E27FC236}">
                <a16:creationId xmlns:a16="http://schemas.microsoft.com/office/drawing/2014/main" id="{68651B36-5D8F-E4C0-C835-C8062CC8AF3B}"/>
              </a:ext>
            </a:extLst>
          </p:cNvPr>
          <p:cNvSpPr txBox="1"/>
          <p:nvPr/>
        </p:nvSpPr>
        <p:spPr>
          <a:xfrm>
            <a:off x="2533992" y="631869"/>
            <a:ext cx="7007890" cy="2240281"/>
          </a:xfrm>
          <a:prstGeom prst="rect">
            <a:avLst/>
          </a:prstGeom>
        </p:spPr>
        <p:txBody>
          <a:bodyPr vert="horz" wrap="square" lIns="0" tIns="11609" rIns="0" bIns="0" rtlCol="0">
            <a:spAutoFit/>
          </a:bodyPr>
          <a:lstStyle/>
          <a:p>
            <a:pPr marL="8929">
              <a:spcBef>
                <a:spcPts val="91"/>
              </a:spcBef>
            </a:pPr>
            <a:r>
              <a:rPr lang="en-US" sz="4219" b="1" dirty="0" err="1">
                <a:latin typeface="Courier New"/>
                <a:cs typeface="Courier New"/>
              </a:rPr>
              <a:t>AutoRegression</a:t>
            </a:r>
            <a:r>
              <a:rPr lang="en-US" sz="4219" b="1" dirty="0">
                <a:latin typeface="Courier New"/>
                <a:cs typeface="Courier New"/>
              </a:rPr>
              <a:t> [AR] </a:t>
            </a:r>
            <a:endParaRPr lang="nl-NL" sz="1600" b="1" i="1" dirty="0">
              <a:solidFill>
                <a:prstClr val="black"/>
              </a:solidFill>
              <a:latin typeface="Courier New"/>
              <a:cs typeface="Courier New"/>
            </a:endParaRPr>
          </a:p>
          <a:p>
            <a:pPr marL="8929">
              <a:spcBef>
                <a:spcPts val="91"/>
              </a:spcBef>
            </a:pPr>
            <a:endParaRPr lang="nl-NL" sz="1969" dirty="0">
              <a:latin typeface="Courier New"/>
              <a:cs typeface="Courier New"/>
            </a:endParaRPr>
          </a:p>
          <a:p>
            <a:pPr marL="8929">
              <a:spcBef>
                <a:spcPts val="91"/>
              </a:spcBef>
            </a:pPr>
            <a:r>
              <a:rPr lang="nl-NL" sz="1969" dirty="0">
                <a:latin typeface="Courier New"/>
                <a:cs typeface="Courier New"/>
              </a:rPr>
              <a:t>Autoregressie is het proces waarbij </a:t>
            </a:r>
          </a:p>
          <a:p>
            <a:pPr marL="8929">
              <a:spcBef>
                <a:spcPts val="91"/>
              </a:spcBef>
            </a:pPr>
            <a:r>
              <a:rPr lang="nl-NL" sz="1969" dirty="0">
                <a:latin typeface="Courier New"/>
                <a:cs typeface="Courier New"/>
              </a:rPr>
              <a:t>één token per keer wordt gegenereerd, </a:t>
            </a:r>
          </a:p>
          <a:p>
            <a:pPr marL="8929">
              <a:spcBef>
                <a:spcPts val="91"/>
              </a:spcBef>
            </a:pPr>
            <a:r>
              <a:rPr lang="nl-NL" sz="1969" dirty="0">
                <a:latin typeface="Courier New"/>
                <a:cs typeface="Courier New"/>
              </a:rPr>
              <a:t>waarbij elke token geconditioneerd is </a:t>
            </a:r>
          </a:p>
          <a:p>
            <a:pPr marL="8929">
              <a:spcBef>
                <a:spcPts val="91"/>
              </a:spcBef>
            </a:pPr>
            <a:r>
              <a:rPr lang="nl-NL" sz="1969" dirty="0">
                <a:latin typeface="Courier New"/>
                <a:cs typeface="Courier New"/>
              </a:rPr>
              <a:t>op de eerder gegenereerde tokens </a:t>
            </a:r>
          </a:p>
        </p:txBody>
      </p:sp>
      <p:sp>
        <p:nvSpPr>
          <p:cNvPr id="7" name="TextBox 6">
            <a:extLst>
              <a:ext uri="{FF2B5EF4-FFF2-40B4-BE49-F238E27FC236}">
                <a16:creationId xmlns:a16="http://schemas.microsoft.com/office/drawing/2014/main" id="{D072661A-BEA4-C256-DBDC-6727E6ABF317}"/>
              </a:ext>
            </a:extLst>
          </p:cNvPr>
          <p:cNvSpPr txBox="1"/>
          <p:nvPr/>
        </p:nvSpPr>
        <p:spPr>
          <a:xfrm>
            <a:off x="231703" y="1907415"/>
            <a:ext cx="1600700" cy="584775"/>
          </a:xfrm>
          <a:prstGeom prst="rect">
            <a:avLst/>
          </a:prstGeom>
          <a:noFill/>
        </p:spPr>
        <p:txBody>
          <a:bodyPr wrap="square">
            <a:spAutoFit/>
          </a:bodyPr>
          <a:lstStyle/>
          <a:p>
            <a:r>
              <a:rPr lang="en-NL" sz="800" dirty="0">
                <a:hlinkClick r:id="rId3"/>
              </a:rPr>
              <a:t>https://medium.com/@aousabdo/what-are-ai-language-models-and-how-are-they-being-used-f1bf06f8ae80</a:t>
            </a:r>
            <a:endParaRPr lang="en-US" sz="800" dirty="0"/>
          </a:p>
        </p:txBody>
      </p:sp>
      <p:pic>
        <p:nvPicPr>
          <p:cNvPr id="7172" name="Picture 4">
            <a:extLst>
              <a:ext uri="{FF2B5EF4-FFF2-40B4-BE49-F238E27FC236}">
                <a16:creationId xmlns:a16="http://schemas.microsoft.com/office/drawing/2014/main" id="{E510F72B-5975-A5E6-D1DD-F53B33BD9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78" y="471152"/>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371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4">
            <a:extLst>
              <a:ext uri="{FF2B5EF4-FFF2-40B4-BE49-F238E27FC236}">
                <a16:creationId xmlns:a16="http://schemas.microsoft.com/office/drawing/2014/main" id="{85BEB517-5A7D-BDE0-E76D-970961E9950F}"/>
              </a:ext>
            </a:extLst>
          </p:cNvPr>
          <p:cNvGrpSpPr/>
          <p:nvPr/>
        </p:nvGrpSpPr>
        <p:grpSpPr>
          <a:xfrm>
            <a:off x="399131" y="234394"/>
            <a:ext cx="10713823" cy="6454033"/>
            <a:chOff x="1081619" y="5621982"/>
            <a:chExt cx="10841990" cy="3277235"/>
          </a:xfrm>
        </p:grpSpPr>
        <p:sp>
          <p:nvSpPr>
            <p:cNvPr id="10" name="object 5">
              <a:extLst>
                <a:ext uri="{FF2B5EF4-FFF2-40B4-BE49-F238E27FC236}">
                  <a16:creationId xmlns:a16="http://schemas.microsoft.com/office/drawing/2014/main" id="{D33D991C-0368-AC4E-2A20-E67FA37F6099}"/>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1" name="object 6">
              <a:extLst>
                <a:ext uri="{FF2B5EF4-FFF2-40B4-BE49-F238E27FC236}">
                  <a16:creationId xmlns:a16="http://schemas.microsoft.com/office/drawing/2014/main" id="{F645862D-D89B-5021-D42A-5F083D85099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12" name="object 8">
            <a:extLst>
              <a:ext uri="{FF2B5EF4-FFF2-40B4-BE49-F238E27FC236}">
                <a16:creationId xmlns:a16="http://schemas.microsoft.com/office/drawing/2014/main" id="{7A3EB916-BBCE-6524-83D7-194E6E2453C8}"/>
              </a:ext>
            </a:extLst>
          </p:cNvPr>
          <p:cNvSpPr txBox="1"/>
          <p:nvPr/>
        </p:nvSpPr>
        <p:spPr>
          <a:xfrm>
            <a:off x="720852" y="327246"/>
            <a:ext cx="10052959" cy="6377696"/>
          </a:xfrm>
          <a:prstGeom prst="rect">
            <a:avLst/>
          </a:prstGeom>
        </p:spPr>
        <p:txBody>
          <a:bodyPr vert="horz" wrap="square" lIns="0" tIns="11609" rIns="0" bIns="0" rtlCol="0">
            <a:spAutoFit/>
          </a:bodyPr>
          <a:lstStyle/>
          <a:p>
            <a:pPr marL="8929">
              <a:spcBef>
                <a:spcPts val="91"/>
              </a:spcBef>
            </a:pPr>
            <a:r>
              <a:rPr lang="en-US" sz="4219" b="1" dirty="0" err="1">
                <a:latin typeface="Courier New"/>
                <a:cs typeface="Courier New"/>
              </a:rPr>
              <a:t>AutoRegression</a:t>
            </a:r>
            <a:r>
              <a:rPr lang="en-US" sz="4219" b="1" dirty="0">
                <a:latin typeface="Courier New"/>
                <a:cs typeface="Courier New"/>
              </a:rPr>
              <a:t> [AR] </a:t>
            </a:r>
            <a:endParaRPr lang="nl-NL" sz="1600" b="1" i="1" dirty="0">
              <a:solidFill>
                <a:prstClr val="black"/>
              </a:solidFill>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r>
              <a:rPr lang="en-GB" sz="1600" b="1" dirty="0">
                <a:latin typeface="Courier New"/>
                <a:cs typeface="Courier New"/>
              </a:rPr>
              <a:t>PROS: </a:t>
            </a:r>
          </a:p>
          <a:p>
            <a:pPr marL="8929">
              <a:spcBef>
                <a:spcPts val="91"/>
              </a:spcBef>
            </a:pPr>
            <a:r>
              <a:rPr lang="en-GB" sz="1600" b="1" dirty="0">
                <a:latin typeface="Courier New"/>
                <a:cs typeface="Courier New"/>
              </a:rPr>
              <a:t>AR language models are good at generative NLP tasks. Since AR models utilize causal attention to predict the next token, they are naturally applicable for generating content. The other advantage of AR models is that generating data for them is relatively easy, since you can simply have the training objective be to predict the next token in a given corpus.</a:t>
            </a:r>
          </a:p>
          <a:p>
            <a:pPr marL="8929">
              <a:spcBef>
                <a:spcPts val="91"/>
              </a:spcBef>
            </a:pPr>
            <a:endParaRPr lang="en-GB" sz="1600" b="1" dirty="0">
              <a:latin typeface="Courier New"/>
              <a:cs typeface="Courier New"/>
            </a:endParaRPr>
          </a:p>
          <a:p>
            <a:pPr marL="8929">
              <a:spcBef>
                <a:spcPts val="91"/>
              </a:spcBef>
            </a:pPr>
            <a:endParaRPr lang="en-GB" sz="1600" b="1" dirty="0">
              <a:latin typeface="Courier New"/>
              <a:cs typeface="Courier New"/>
            </a:endParaRPr>
          </a:p>
          <a:p>
            <a:pPr marL="8929">
              <a:spcBef>
                <a:spcPts val="91"/>
              </a:spcBef>
            </a:pPr>
            <a:endParaRPr lang="en-GB" sz="1600" b="1" dirty="0">
              <a:latin typeface="Courier New"/>
              <a:cs typeface="Courier New"/>
            </a:endParaRPr>
          </a:p>
          <a:p>
            <a:pPr marL="8929">
              <a:spcBef>
                <a:spcPts val="91"/>
              </a:spcBef>
            </a:pPr>
            <a:endParaRPr lang="en-GB" sz="1600" b="1" dirty="0">
              <a:latin typeface="Courier New"/>
              <a:cs typeface="Courier New"/>
            </a:endParaRPr>
          </a:p>
          <a:p>
            <a:pPr marL="8929">
              <a:spcBef>
                <a:spcPts val="91"/>
              </a:spcBef>
            </a:pPr>
            <a:r>
              <a:rPr lang="en-GB" sz="1600" b="1" dirty="0">
                <a:latin typeface="Courier New"/>
                <a:cs typeface="Courier New"/>
              </a:rPr>
              <a:t>CONS: </a:t>
            </a:r>
          </a:p>
          <a:p>
            <a:pPr marL="8929">
              <a:spcBef>
                <a:spcPts val="91"/>
              </a:spcBef>
            </a:pPr>
            <a:endParaRPr lang="en-GB" sz="1600" b="1" dirty="0">
              <a:latin typeface="Courier New"/>
              <a:cs typeface="Courier New"/>
            </a:endParaRPr>
          </a:p>
          <a:p>
            <a:pPr marL="8929">
              <a:spcBef>
                <a:spcPts val="91"/>
              </a:spcBef>
            </a:pPr>
            <a:r>
              <a:rPr lang="en-GB" sz="1600" b="1" dirty="0">
                <a:latin typeface="Courier New"/>
                <a:cs typeface="Courier New"/>
              </a:rPr>
              <a:t>AR language models have some disadvantages, it only can use forward context or backward context, which means it can’t use bidirectional context at the same time.</a:t>
            </a:r>
          </a:p>
          <a:p>
            <a:pPr marL="8929">
              <a:spcBef>
                <a:spcPts val="91"/>
              </a:spcBef>
            </a:pPr>
            <a:endParaRPr lang="en-GB" sz="1600" b="1" dirty="0">
              <a:latin typeface="Courier New"/>
              <a:cs typeface="Courier New"/>
            </a:endParaRPr>
          </a:p>
        </p:txBody>
      </p:sp>
      <p:pic>
        <p:nvPicPr>
          <p:cNvPr id="10246" name="Picture 6">
            <a:extLst>
              <a:ext uri="{FF2B5EF4-FFF2-40B4-BE49-F238E27FC236}">
                <a16:creationId xmlns:a16="http://schemas.microsoft.com/office/drawing/2014/main" id="{6DA4F30A-D3EF-2997-6980-5FEECF48E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6322" y="490861"/>
            <a:ext cx="1256373" cy="125637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8241C1AC-9C7C-21C9-5B2B-D6D9B863A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634" y="1680230"/>
            <a:ext cx="5652484" cy="130379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0D32D9D4-C87D-7D50-893E-D4B0245BE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016" y="4415246"/>
            <a:ext cx="5652484" cy="13635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9FC4820-254E-FD41-0615-B7C5ABF180DE}"/>
              </a:ext>
            </a:extLst>
          </p:cNvPr>
          <p:cNvSpPr txBox="1"/>
          <p:nvPr/>
        </p:nvSpPr>
        <p:spPr>
          <a:xfrm>
            <a:off x="9622312" y="1840086"/>
            <a:ext cx="1205941" cy="461665"/>
          </a:xfrm>
          <a:prstGeom prst="rect">
            <a:avLst/>
          </a:prstGeom>
          <a:noFill/>
        </p:spPr>
        <p:txBody>
          <a:bodyPr wrap="square">
            <a:spAutoFit/>
          </a:bodyPr>
          <a:lstStyle/>
          <a:p>
            <a:r>
              <a:rPr lang="en-NL" sz="800" dirty="0">
                <a:hlinkClick r:id="rId5"/>
              </a:rPr>
              <a:t>https://aman.ai/primers/ai/autoregressive-vs-autoencoder-models/</a:t>
            </a:r>
            <a:endParaRPr lang="en-US" sz="800" dirty="0"/>
          </a:p>
        </p:txBody>
      </p:sp>
    </p:spTree>
    <p:extLst>
      <p:ext uri="{BB962C8B-B14F-4D97-AF65-F5344CB8AC3E}">
        <p14:creationId xmlns:p14="http://schemas.microsoft.com/office/powerpoint/2010/main" val="2737546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FC4820-254E-FD41-0615-B7C5ABF180DE}"/>
              </a:ext>
            </a:extLst>
          </p:cNvPr>
          <p:cNvSpPr txBox="1"/>
          <p:nvPr/>
        </p:nvSpPr>
        <p:spPr>
          <a:xfrm>
            <a:off x="1953921" y="4375989"/>
            <a:ext cx="8144168" cy="1477328"/>
          </a:xfrm>
          <a:prstGeom prst="rect">
            <a:avLst/>
          </a:prstGeom>
          <a:noFill/>
        </p:spPr>
        <p:txBody>
          <a:bodyPr wrap="square">
            <a:spAutoFit/>
          </a:bodyPr>
          <a:lstStyle/>
          <a:p>
            <a:r>
              <a:rPr lang="en-GB" dirty="0"/>
              <a:t>Given the input token sequence, a certain portion of tokens are replaced by a special symbol [MASK], and the model is trained to recover the original tokens from the corrupted version. </a:t>
            </a:r>
          </a:p>
          <a:p>
            <a:endParaRPr lang="en-GB" dirty="0"/>
          </a:p>
          <a:p>
            <a:r>
              <a:rPr lang="en-GB" dirty="0"/>
              <a:t>The AE language model aims to reconstruct the original data from corrupted input.</a:t>
            </a:r>
            <a:endParaRPr lang="en-NL" dirty="0"/>
          </a:p>
        </p:txBody>
      </p:sp>
      <p:pic>
        <p:nvPicPr>
          <p:cNvPr id="11266" name="Picture 2">
            <a:extLst>
              <a:ext uri="{FF2B5EF4-FFF2-40B4-BE49-F238E27FC236}">
                <a16:creationId xmlns:a16="http://schemas.microsoft.com/office/drawing/2014/main" id="{714A4124-D41A-786B-D0E3-069BE2B15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406" y="1714634"/>
            <a:ext cx="6276975" cy="17716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505FE75-D455-0EF9-6718-37F93AF865DF}"/>
              </a:ext>
            </a:extLst>
          </p:cNvPr>
          <p:cNvGrpSpPr/>
          <p:nvPr/>
        </p:nvGrpSpPr>
        <p:grpSpPr>
          <a:xfrm>
            <a:off x="1618036" y="402696"/>
            <a:ext cx="8775714" cy="1122614"/>
            <a:chOff x="1401139" y="746384"/>
            <a:chExt cx="8775714" cy="1122614"/>
          </a:xfrm>
        </p:grpSpPr>
        <p:grpSp>
          <p:nvGrpSpPr>
            <p:cNvPr id="9" name="object 4">
              <a:extLst>
                <a:ext uri="{FF2B5EF4-FFF2-40B4-BE49-F238E27FC236}">
                  <a16:creationId xmlns:a16="http://schemas.microsoft.com/office/drawing/2014/main" id="{E3FA3939-D644-6985-6E81-24F6F38319CD}"/>
                </a:ext>
              </a:extLst>
            </p:cNvPr>
            <p:cNvGrpSpPr/>
            <p:nvPr/>
          </p:nvGrpSpPr>
          <p:grpSpPr>
            <a:xfrm>
              <a:off x="1401139" y="746384"/>
              <a:ext cx="8775714" cy="1122614"/>
              <a:chOff x="1081619" y="5621982"/>
              <a:chExt cx="10841990" cy="3277235"/>
            </a:xfrm>
          </p:grpSpPr>
          <p:sp>
            <p:nvSpPr>
              <p:cNvPr id="11" name="object 5">
                <a:extLst>
                  <a:ext uri="{FF2B5EF4-FFF2-40B4-BE49-F238E27FC236}">
                    <a16:creationId xmlns:a16="http://schemas.microsoft.com/office/drawing/2014/main" id="{96DFB1F3-AE2E-BEEF-9B12-94F4E89457C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2" name="object 6">
                <a:extLst>
                  <a:ext uri="{FF2B5EF4-FFF2-40B4-BE49-F238E27FC236}">
                    <a16:creationId xmlns:a16="http://schemas.microsoft.com/office/drawing/2014/main" id="{8B4B8398-20E2-381E-DE71-E02B96DF0844}"/>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10" name="object 8">
              <a:extLst>
                <a:ext uri="{FF2B5EF4-FFF2-40B4-BE49-F238E27FC236}">
                  <a16:creationId xmlns:a16="http://schemas.microsoft.com/office/drawing/2014/main" id="{586E07FC-1200-03AD-D115-83EB802D00F6}"/>
                </a:ext>
              </a:extLst>
            </p:cNvPr>
            <p:cNvSpPr txBox="1"/>
            <p:nvPr/>
          </p:nvSpPr>
          <p:spPr>
            <a:xfrm>
              <a:off x="1737024" y="989853"/>
              <a:ext cx="8196303"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Autoencoder</a:t>
              </a:r>
              <a:r>
                <a:rPr lang="nl-NL" sz="4219" b="1" dirty="0">
                  <a:latin typeface="Courier New"/>
                  <a:cs typeface="Courier New"/>
                </a:rPr>
                <a:t>/Encoder [EA]</a:t>
              </a:r>
            </a:p>
          </p:txBody>
        </p:sp>
      </p:grpSp>
    </p:spTree>
    <p:extLst>
      <p:ext uri="{BB962C8B-B14F-4D97-AF65-F5344CB8AC3E}">
        <p14:creationId xmlns:p14="http://schemas.microsoft.com/office/powerpoint/2010/main" val="209384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00FF3BF-6CB1-1A48-4892-CDA8BB86BE6E}"/>
              </a:ext>
            </a:extLst>
          </p:cNvPr>
          <p:cNvGrpSpPr/>
          <p:nvPr/>
        </p:nvGrpSpPr>
        <p:grpSpPr>
          <a:xfrm>
            <a:off x="352023" y="1214235"/>
            <a:ext cx="11093002" cy="4525047"/>
            <a:chOff x="318655" y="214365"/>
            <a:chExt cx="9822872" cy="4525047"/>
          </a:xfrm>
        </p:grpSpPr>
        <p:grpSp>
          <p:nvGrpSpPr>
            <p:cNvPr id="2" name="object 4">
              <a:extLst>
                <a:ext uri="{FF2B5EF4-FFF2-40B4-BE49-F238E27FC236}">
                  <a16:creationId xmlns:a16="http://schemas.microsoft.com/office/drawing/2014/main" id="{9C1F7DCF-4198-52D7-F878-F31FA30577EA}"/>
                </a:ext>
              </a:extLst>
            </p:cNvPr>
            <p:cNvGrpSpPr/>
            <p:nvPr/>
          </p:nvGrpSpPr>
          <p:grpSpPr>
            <a:xfrm>
              <a:off x="318655" y="214365"/>
              <a:ext cx="9822872" cy="4429531"/>
              <a:chOff x="1081619" y="5621981"/>
              <a:chExt cx="10841990" cy="6433640"/>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6433639"/>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BE9962C4-78B9-A783-D93D-1B7D1AB051EB}"/>
                  </a:ext>
                </a:extLst>
              </p:cNvPr>
              <p:cNvSpPr/>
              <p:nvPr/>
            </p:nvSpPr>
            <p:spPr>
              <a:xfrm>
                <a:off x="1081619" y="5621981"/>
                <a:ext cx="10841990" cy="6433638"/>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796A2881-A5DB-F1FA-78DC-5F9D7D1CDB03}"/>
                </a:ext>
              </a:extLst>
            </p:cNvPr>
            <p:cNvSpPr txBox="1"/>
            <p:nvPr/>
          </p:nvSpPr>
          <p:spPr>
            <a:xfrm>
              <a:off x="577273" y="413688"/>
              <a:ext cx="9425709" cy="4325724"/>
            </a:xfrm>
            <a:prstGeom prst="rect">
              <a:avLst/>
            </a:prstGeom>
          </p:spPr>
          <p:txBody>
            <a:bodyPr vert="horz" wrap="square" lIns="0" tIns="11609" rIns="0" bIns="0" rtlCol="0">
              <a:spAutoFit/>
            </a:bodyPr>
            <a:lstStyle/>
            <a:p>
              <a:pPr marL="8929">
                <a:spcBef>
                  <a:spcPts val="91"/>
                </a:spcBef>
              </a:pPr>
              <a:r>
                <a:rPr lang="nl-NL" sz="3200" b="1" i="1" dirty="0">
                  <a:latin typeface="Courier New"/>
                  <a:cs typeface="Courier New"/>
                </a:rPr>
                <a:t>"Kunstmatige intelligentie" </a:t>
              </a:r>
              <a:r>
                <a:rPr lang="nl-NL" sz="3200" b="1" dirty="0">
                  <a:solidFill>
                    <a:srgbClr val="C00000"/>
                  </a:solidFill>
                  <a:latin typeface="Courier New"/>
                  <a:cs typeface="Courier New"/>
                </a:rPr>
                <a:t>{AI} </a:t>
              </a:r>
            </a:p>
            <a:p>
              <a:pPr marL="8929">
                <a:spcBef>
                  <a:spcPts val="91"/>
                </a:spcBef>
              </a:pPr>
              <a:endParaRPr lang="nl-NL" sz="3200" b="1" dirty="0">
                <a:solidFill>
                  <a:srgbClr val="C00000"/>
                </a:solidFill>
                <a:latin typeface="Courier New"/>
                <a:cs typeface="Courier New"/>
              </a:endParaRPr>
            </a:p>
            <a:p>
              <a:pPr marL="8929">
                <a:lnSpc>
                  <a:spcPct val="150000"/>
                </a:lnSpc>
                <a:spcBef>
                  <a:spcPts val="91"/>
                </a:spcBef>
              </a:pPr>
              <a:r>
                <a:rPr lang="nl-NL" sz="2400" b="1" dirty="0">
                  <a:latin typeface="Courier New"/>
                  <a:cs typeface="Courier New"/>
                </a:rPr>
                <a:t>is een </a:t>
              </a:r>
              <a:r>
                <a:rPr lang="nl-NL" sz="2400" b="1" dirty="0">
                  <a:solidFill>
                    <a:srgbClr val="FF0000"/>
                  </a:solidFill>
                  <a:latin typeface="Courier New"/>
                  <a:cs typeface="Courier New"/>
                </a:rPr>
                <a:t>multidisciplinair vakgebied </a:t>
              </a:r>
            </a:p>
            <a:p>
              <a:pPr marL="8929">
                <a:lnSpc>
                  <a:spcPct val="150000"/>
                </a:lnSpc>
                <a:spcBef>
                  <a:spcPts val="91"/>
                </a:spcBef>
              </a:pPr>
              <a:r>
                <a:rPr lang="nl-NL" sz="2400" b="1" dirty="0">
                  <a:latin typeface="Courier New"/>
                  <a:cs typeface="Courier New"/>
                </a:rPr>
                <a:t>gericht op onderzoek naar en het ontwikkelen van technologie dat </a:t>
              </a:r>
              <a:r>
                <a:rPr lang="nl-NL" sz="2400" b="1" dirty="0">
                  <a:solidFill>
                    <a:srgbClr val="FF0000"/>
                  </a:solidFill>
                  <a:latin typeface="Courier New"/>
                  <a:cs typeface="Courier New"/>
                </a:rPr>
                <a:t>menselijke</a:t>
              </a:r>
              <a:r>
                <a:rPr lang="nl-NL" sz="2400" b="1" dirty="0">
                  <a:latin typeface="Courier New"/>
                  <a:cs typeface="Courier New"/>
                </a:rPr>
                <a:t> </a:t>
              </a:r>
            </a:p>
            <a:p>
              <a:pPr marL="8929">
                <a:lnSpc>
                  <a:spcPct val="150000"/>
                </a:lnSpc>
                <a:spcBef>
                  <a:spcPts val="91"/>
                </a:spcBef>
              </a:pPr>
              <a:r>
                <a:rPr lang="nl-NL" sz="2400" b="1" dirty="0">
                  <a:solidFill>
                    <a:srgbClr val="FF0000"/>
                  </a:solidFill>
                  <a:latin typeface="Courier New"/>
                  <a:cs typeface="Courier New"/>
                </a:rPr>
                <a:t>cognitieve, perceptuele en/of motorische (multimodaal) </a:t>
              </a:r>
              <a:r>
                <a:rPr lang="nl-NL" sz="2400" b="1" dirty="0">
                  <a:latin typeface="Courier New"/>
                  <a:cs typeface="Courier New"/>
                </a:rPr>
                <a:t>vermogens kan </a:t>
              </a:r>
              <a:r>
                <a:rPr lang="nl-NL" sz="2400" b="1" dirty="0">
                  <a:solidFill>
                    <a:srgbClr val="FF0000"/>
                  </a:solidFill>
                  <a:latin typeface="Courier New"/>
                  <a:cs typeface="Courier New"/>
                </a:rPr>
                <a:t>nabootsen</a:t>
              </a:r>
              <a:r>
                <a:rPr lang="nl-NL" sz="2400" b="1" dirty="0">
                  <a:latin typeface="Courier New"/>
                  <a:cs typeface="Courier New"/>
                </a:rPr>
                <a:t> en/of </a:t>
              </a:r>
              <a:r>
                <a:rPr lang="nl-NL" sz="2400" b="1" dirty="0">
                  <a:solidFill>
                    <a:srgbClr val="FF0000"/>
                  </a:solidFill>
                  <a:latin typeface="Courier New"/>
                  <a:cs typeface="Courier New"/>
                </a:rPr>
                <a:t>automatiseren</a:t>
              </a:r>
              <a:r>
                <a:rPr lang="nl-NL" sz="2400" b="1" dirty="0">
                  <a:latin typeface="Courier New"/>
                  <a:cs typeface="Courier New"/>
                </a:rPr>
                <a:t>.</a:t>
              </a:r>
            </a:p>
          </p:txBody>
        </p:sp>
      </p:grpSp>
    </p:spTree>
    <p:extLst>
      <p:ext uri="{BB962C8B-B14F-4D97-AF65-F5344CB8AC3E}">
        <p14:creationId xmlns:p14="http://schemas.microsoft.com/office/powerpoint/2010/main" val="1996581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a:extLst>
              <a:ext uri="{FF2B5EF4-FFF2-40B4-BE49-F238E27FC236}">
                <a16:creationId xmlns:a16="http://schemas.microsoft.com/office/drawing/2014/main" id="{387BAD1E-8BFB-349B-91F8-93B7DC35F3D8}"/>
              </a:ext>
            </a:extLst>
          </p:cNvPr>
          <p:cNvGrpSpPr/>
          <p:nvPr/>
        </p:nvGrpSpPr>
        <p:grpSpPr>
          <a:xfrm>
            <a:off x="187837" y="313453"/>
            <a:ext cx="7330563" cy="938172"/>
            <a:chOff x="1081619" y="5621982"/>
            <a:chExt cx="10841990" cy="3277235"/>
          </a:xfrm>
        </p:grpSpPr>
        <p:sp>
          <p:nvSpPr>
            <p:cNvPr id="3" name="object 5">
              <a:extLst>
                <a:ext uri="{FF2B5EF4-FFF2-40B4-BE49-F238E27FC236}">
                  <a16:creationId xmlns:a16="http://schemas.microsoft.com/office/drawing/2014/main" id="{18420658-48E7-F10B-A898-E7B8CA48312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CB24B412-B86C-6227-65D1-26029964457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object 8">
            <a:extLst>
              <a:ext uri="{FF2B5EF4-FFF2-40B4-BE49-F238E27FC236}">
                <a16:creationId xmlns:a16="http://schemas.microsoft.com/office/drawing/2014/main" id="{68651B36-5D8F-E4C0-C835-C8062CC8AF3B}"/>
              </a:ext>
            </a:extLst>
          </p:cNvPr>
          <p:cNvSpPr txBox="1"/>
          <p:nvPr/>
        </p:nvSpPr>
        <p:spPr>
          <a:xfrm>
            <a:off x="528032" y="406304"/>
            <a:ext cx="6851823" cy="976858"/>
          </a:xfrm>
          <a:prstGeom prst="rect">
            <a:avLst/>
          </a:prstGeom>
        </p:spPr>
        <p:txBody>
          <a:bodyPr vert="horz" wrap="square" lIns="0" tIns="11609" rIns="0" bIns="0" rtlCol="0">
            <a:spAutoFit/>
          </a:bodyPr>
          <a:lstStyle/>
          <a:p>
            <a:pPr marL="8929">
              <a:spcBef>
                <a:spcPts val="91"/>
              </a:spcBef>
            </a:pPr>
            <a:r>
              <a:rPr lang="en-US" sz="4219" b="1" dirty="0" err="1">
                <a:latin typeface="Courier New"/>
                <a:cs typeface="Courier New"/>
              </a:rPr>
              <a:t>AutoRegressie</a:t>
            </a:r>
            <a:r>
              <a:rPr lang="en-US" sz="4219" b="1" dirty="0">
                <a:latin typeface="Courier New"/>
                <a:cs typeface="Courier New"/>
              </a:rPr>
              <a:t> [AR] </a:t>
            </a:r>
            <a:endParaRPr lang="nl-NL" sz="1600" b="1" i="1" dirty="0">
              <a:solidFill>
                <a:prstClr val="black"/>
              </a:solidFill>
              <a:latin typeface="Courier New"/>
              <a:cs typeface="Courier New"/>
            </a:endParaRPr>
          </a:p>
          <a:p>
            <a:pPr marL="8929">
              <a:spcBef>
                <a:spcPts val="91"/>
              </a:spcBef>
            </a:pPr>
            <a:endParaRPr lang="nl-NL" sz="1969" dirty="0">
              <a:latin typeface="Courier New"/>
              <a:cs typeface="Courier New"/>
            </a:endParaRPr>
          </a:p>
        </p:txBody>
      </p:sp>
      <p:sp>
        <p:nvSpPr>
          <p:cNvPr id="7" name="TextBox 6">
            <a:extLst>
              <a:ext uri="{FF2B5EF4-FFF2-40B4-BE49-F238E27FC236}">
                <a16:creationId xmlns:a16="http://schemas.microsoft.com/office/drawing/2014/main" id="{D072661A-BEA4-C256-DBDC-6727E6ABF317}"/>
              </a:ext>
            </a:extLst>
          </p:cNvPr>
          <p:cNvSpPr txBox="1"/>
          <p:nvPr/>
        </p:nvSpPr>
        <p:spPr>
          <a:xfrm>
            <a:off x="7886095" y="1803797"/>
            <a:ext cx="1600700" cy="584775"/>
          </a:xfrm>
          <a:prstGeom prst="rect">
            <a:avLst/>
          </a:prstGeom>
          <a:noFill/>
        </p:spPr>
        <p:txBody>
          <a:bodyPr wrap="square">
            <a:spAutoFit/>
          </a:bodyPr>
          <a:lstStyle/>
          <a:p>
            <a:r>
              <a:rPr lang="en-NL" sz="800" dirty="0">
                <a:hlinkClick r:id="rId2"/>
              </a:rPr>
              <a:t>https://medium.com/@aousabdo/what-are-ai-language-models-and-how-are-they-being-used-f1bf06f8ae80</a:t>
            </a:r>
            <a:endParaRPr lang="en-US" sz="800" dirty="0"/>
          </a:p>
        </p:txBody>
      </p:sp>
      <p:pic>
        <p:nvPicPr>
          <p:cNvPr id="7172" name="Picture 4">
            <a:hlinkClick r:id="rId2"/>
            <a:extLst>
              <a:ext uri="{FF2B5EF4-FFF2-40B4-BE49-F238E27FC236}">
                <a16:creationId xmlns:a16="http://schemas.microsoft.com/office/drawing/2014/main" id="{E510F72B-5975-A5E6-D1DD-F53B33BD9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2070" y="313453"/>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7894A91-00D3-1F85-D28A-D2919CF22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6405" y="3305577"/>
            <a:ext cx="5952745" cy="31461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033AD44-7592-1D19-B5A3-199F165984B1}"/>
              </a:ext>
            </a:extLst>
          </p:cNvPr>
          <p:cNvSpPr txBox="1"/>
          <p:nvPr/>
        </p:nvSpPr>
        <p:spPr>
          <a:xfrm>
            <a:off x="10354564" y="5606376"/>
            <a:ext cx="1796057" cy="507831"/>
          </a:xfrm>
          <a:prstGeom prst="rect">
            <a:avLst/>
          </a:prstGeom>
          <a:noFill/>
        </p:spPr>
        <p:txBody>
          <a:bodyPr wrap="square">
            <a:spAutoFit/>
          </a:bodyPr>
          <a:lstStyle/>
          <a:p>
            <a:r>
              <a:rPr lang="nl-NL" sz="900" dirty="0">
                <a:hlinkClick r:id="rId5"/>
              </a:rPr>
              <a:t>https://jalammar.github.io/how-gpt3-works-visualizations-animations/</a:t>
            </a:r>
            <a:endParaRPr lang="nl-NL" sz="900" dirty="0"/>
          </a:p>
        </p:txBody>
      </p:sp>
      <p:pic>
        <p:nvPicPr>
          <p:cNvPr id="6148" name="Picture 4">
            <a:hlinkClick r:id="rId5"/>
            <a:extLst>
              <a:ext uri="{FF2B5EF4-FFF2-40B4-BE49-F238E27FC236}">
                <a16:creationId xmlns:a16="http://schemas.microsoft.com/office/drawing/2014/main" id="{79F90E0E-B77E-D1FB-DC76-9952D4A61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2243" y="4064886"/>
            <a:ext cx="1451841" cy="14518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53F8890-3FC7-262B-97A5-670EBA24A861}"/>
              </a:ext>
            </a:extLst>
          </p:cNvPr>
          <p:cNvPicPr>
            <a:picLocks noChangeAspect="1"/>
          </p:cNvPicPr>
          <p:nvPr/>
        </p:nvPicPr>
        <p:blipFill>
          <a:blip r:embed="rId7"/>
          <a:stretch>
            <a:fillRect/>
          </a:stretch>
        </p:blipFill>
        <p:spPr>
          <a:xfrm>
            <a:off x="271037" y="1499820"/>
            <a:ext cx="3596707" cy="2361107"/>
          </a:xfrm>
          <a:prstGeom prst="rect">
            <a:avLst/>
          </a:prstGeom>
        </p:spPr>
      </p:pic>
      <p:sp>
        <p:nvSpPr>
          <p:cNvPr id="11" name="TextBox 10">
            <a:extLst>
              <a:ext uri="{FF2B5EF4-FFF2-40B4-BE49-F238E27FC236}">
                <a16:creationId xmlns:a16="http://schemas.microsoft.com/office/drawing/2014/main" id="{D3641E2D-1AD1-62BC-BC01-D6F4ECEB8E82}"/>
              </a:ext>
            </a:extLst>
          </p:cNvPr>
          <p:cNvSpPr txBox="1"/>
          <p:nvPr/>
        </p:nvSpPr>
        <p:spPr>
          <a:xfrm>
            <a:off x="232353" y="6227887"/>
            <a:ext cx="1446727" cy="507831"/>
          </a:xfrm>
          <a:prstGeom prst="rect">
            <a:avLst/>
          </a:prstGeom>
          <a:noFill/>
        </p:spPr>
        <p:txBody>
          <a:bodyPr wrap="square">
            <a:spAutoFit/>
          </a:bodyPr>
          <a:lstStyle/>
          <a:p>
            <a:r>
              <a:rPr lang="en-US" sz="900" dirty="0">
                <a:hlinkClick r:id="rId8"/>
              </a:rPr>
              <a:t>https://lena-voita.github.io/nlp_course/language_modeling.html</a:t>
            </a:r>
            <a:endParaRPr lang="en-US" sz="900" dirty="0"/>
          </a:p>
        </p:txBody>
      </p:sp>
      <p:pic>
        <p:nvPicPr>
          <p:cNvPr id="3074" name="Picture 2">
            <a:extLst>
              <a:ext uri="{FF2B5EF4-FFF2-40B4-BE49-F238E27FC236}">
                <a16:creationId xmlns:a16="http://schemas.microsoft.com/office/drawing/2014/main" id="{C5622834-FE0C-FD96-136A-2226C4969F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916" y="4938575"/>
            <a:ext cx="1335602" cy="133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09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11250" y="2496787"/>
            <a:ext cx="5615298" cy="1486345"/>
          </a:xfrm>
          <a:prstGeom prst="rect">
            <a:avLst/>
          </a:prstGeom>
        </p:spPr>
        <p:txBody>
          <a:bodyPr vert="horz" wrap="square" lIns="0" tIns="8930" rIns="0" bIns="0" rtlCol="0">
            <a:spAutoFit/>
          </a:bodyPr>
          <a:lstStyle/>
          <a:p>
            <a:pPr marL="8929">
              <a:spcBef>
                <a:spcPts val="70"/>
              </a:spcBef>
            </a:pPr>
            <a:r>
              <a:rPr lang="nl-NL" sz="4800" i="1" spc="39">
                <a:solidFill>
                  <a:srgbClr val="002060"/>
                </a:solidFill>
                <a:latin typeface="Arial"/>
                <a:cs typeface="Arial"/>
              </a:rPr>
              <a:t>“Prompt Recepten” Schrijven Uitgelegd</a:t>
            </a:r>
            <a:endParaRPr lang="nl-NL" sz="4800" i="1">
              <a:solidFill>
                <a:srgbClr val="002060"/>
              </a:solidFill>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80034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61FB2-842E-5BD5-EC9F-D632F99E9F01}"/>
              </a:ext>
            </a:extLst>
          </p:cNvPr>
          <p:cNvPicPr>
            <a:picLocks noChangeAspect="1"/>
          </p:cNvPicPr>
          <p:nvPr/>
        </p:nvPicPr>
        <p:blipFill>
          <a:blip r:embed="rId2"/>
          <a:stretch>
            <a:fillRect/>
          </a:stretch>
        </p:blipFill>
        <p:spPr>
          <a:xfrm>
            <a:off x="1153388" y="2728969"/>
            <a:ext cx="8578748" cy="3051562"/>
          </a:xfrm>
          <a:prstGeom prst="rect">
            <a:avLst/>
          </a:prstGeom>
        </p:spPr>
      </p:pic>
      <p:sp>
        <p:nvSpPr>
          <p:cNvPr id="2" name="Rectangle: Rounded Corners 1">
            <a:extLst>
              <a:ext uri="{FF2B5EF4-FFF2-40B4-BE49-F238E27FC236}">
                <a16:creationId xmlns:a16="http://schemas.microsoft.com/office/drawing/2014/main" id="{CAA5865D-EAA5-1D73-01A4-9B2E41B03D42}"/>
              </a:ext>
            </a:extLst>
          </p:cNvPr>
          <p:cNvSpPr/>
          <p:nvPr/>
        </p:nvSpPr>
        <p:spPr>
          <a:xfrm>
            <a:off x="1028894" y="2518614"/>
            <a:ext cx="3043707" cy="2098464"/>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object 4">
            <a:extLst>
              <a:ext uri="{FF2B5EF4-FFF2-40B4-BE49-F238E27FC236}">
                <a16:creationId xmlns:a16="http://schemas.microsoft.com/office/drawing/2014/main" id="{13D9D760-F98C-9505-2AB2-931B2E0FDBE7}"/>
              </a:ext>
            </a:extLst>
          </p:cNvPr>
          <p:cNvGrpSpPr/>
          <p:nvPr/>
        </p:nvGrpSpPr>
        <p:grpSpPr>
          <a:xfrm>
            <a:off x="300182" y="342835"/>
            <a:ext cx="10820400" cy="1687733"/>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355600" y="548860"/>
            <a:ext cx="10612907" cy="1310283"/>
          </a:xfrm>
          <a:prstGeom prst="rect">
            <a:avLst/>
          </a:prstGeom>
        </p:spPr>
        <p:txBody>
          <a:bodyPr vert="horz" wrap="square" lIns="0" tIns="11609" rIns="0" bIns="0" rtlCol="0">
            <a:spAutoFit/>
          </a:bodyPr>
          <a:lstStyle/>
          <a:p>
            <a:pPr marL="8929">
              <a:spcBef>
                <a:spcPts val="91"/>
              </a:spcBef>
            </a:pPr>
            <a:r>
              <a:rPr lang="nl-NL" sz="4219" b="1" i="1" dirty="0" err="1">
                <a:latin typeface="Courier New"/>
                <a:cs typeface="Courier New"/>
              </a:rPr>
              <a:t>Conversationele</a:t>
            </a:r>
            <a:r>
              <a:rPr lang="nl-NL" sz="4219" b="1" i="1" dirty="0">
                <a:latin typeface="Courier New"/>
                <a:cs typeface="Courier New"/>
              </a:rPr>
              <a:t> AI-agenten worden aangestuurd via </a:t>
            </a:r>
            <a:r>
              <a:rPr lang="nl-NL" sz="4219" b="1" i="1" dirty="0">
                <a:solidFill>
                  <a:srgbClr val="FF0000"/>
                </a:solidFill>
                <a:latin typeface="Courier New"/>
                <a:cs typeface="Courier New"/>
              </a:rPr>
              <a:t>“prompts”</a:t>
            </a:r>
          </a:p>
        </p:txBody>
      </p:sp>
      <p:sp>
        <p:nvSpPr>
          <p:cNvPr id="9" name="TextBox 8">
            <a:extLst>
              <a:ext uri="{FF2B5EF4-FFF2-40B4-BE49-F238E27FC236}">
                <a16:creationId xmlns:a16="http://schemas.microsoft.com/office/drawing/2014/main" id="{32F5542C-A44F-A385-9BDE-F30415DC139F}"/>
              </a:ext>
            </a:extLst>
          </p:cNvPr>
          <p:cNvSpPr txBox="1"/>
          <p:nvPr/>
        </p:nvSpPr>
        <p:spPr>
          <a:xfrm>
            <a:off x="10303388" y="5831990"/>
            <a:ext cx="1650643" cy="507831"/>
          </a:xfrm>
          <a:prstGeom prst="rect">
            <a:avLst/>
          </a:prstGeom>
          <a:noFill/>
        </p:spPr>
        <p:txBody>
          <a:bodyPr wrap="square">
            <a:spAutoFit/>
          </a:bodyPr>
          <a:lstStyle/>
          <a:p>
            <a:r>
              <a:rPr lang="en-US" sz="900" dirty="0">
                <a:hlinkClick r:id="rId3"/>
              </a:rPr>
              <a:t>https://docs.cohere.com/docs/introduction-to-large-language-models</a:t>
            </a:r>
            <a:endParaRPr lang="en-US" sz="900" dirty="0"/>
          </a:p>
        </p:txBody>
      </p:sp>
      <p:pic>
        <p:nvPicPr>
          <p:cNvPr id="4098" name="Picture 2">
            <a:hlinkClick r:id="rId3"/>
            <a:extLst>
              <a:ext uri="{FF2B5EF4-FFF2-40B4-BE49-F238E27FC236}">
                <a16:creationId xmlns:a16="http://schemas.microsoft.com/office/drawing/2014/main" id="{0FB0F5FA-C4E7-B6BB-4AB0-759920D8C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388" y="4061138"/>
            <a:ext cx="1719393" cy="17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50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208947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Een prompt is een natuurlijke taal instructie gericht aan een </a:t>
            </a:r>
            <a:r>
              <a:rPr lang="nl-NL" sz="1969" b="1" i="1" err="1">
                <a:latin typeface="Courier New"/>
                <a:cs typeface="Courier New"/>
              </a:rPr>
              <a:t>conversationele</a:t>
            </a:r>
            <a:r>
              <a:rPr lang="nl-NL" sz="1969" b="1" i="1">
                <a:latin typeface="Courier New"/>
                <a:cs typeface="Courier New"/>
              </a:rPr>
              <a:t> AI-agent</a:t>
            </a:r>
            <a:r>
              <a:rPr lang="nl-NL" sz="1969">
                <a:latin typeface="Courier New"/>
                <a:cs typeface="Courier New"/>
              </a:rPr>
              <a:t> met als doel om de werking ervan te verbeteren of te verfijnen.</a:t>
            </a:r>
            <a:endParaRPr lang="en-GB" sz="1969">
              <a:latin typeface="Courier New"/>
              <a:cs typeface="Courier New"/>
            </a:endParaRPr>
          </a:p>
        </p:txBody>
      </p:sp>
    </p:spTree>
    <p:extLst>
      <p:ext uri="{BB962C8B-B14F-4D97-AF65-F5344CB8AC3E}">
        <p14:creationId xmlns:p14="http://schemas.microsoft.com/office/powerpoint/2010/main" val="743083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7623274" cy="447823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37507" y="1250016"/>
            <a:ext cx="7318772" cy="390766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PROMPT-ENGINEERING</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Het creatieve proces van het schrijven van een effectief </a:t>
            </a:r>
            <a:r>
              <a:rPr lang="nl-NL" sz="1969" b="1" i="1">
                <a:latin typeface="Courier New"/>
                <a:cs typeface="Courier New"/>
              </a:rPr>
              <a:t>prompt-recept</a:t>
            </a:r>
            <a:r>
              <a:rPr lang="nl-NL" sz="1969">
                <a:latin typeface="Courier New"/>
                <a:cs typeface="Courier New"/>
              </a:rPr>
              <a:t> wordt in het Engels</a:t>
            </a:r>
          </a:p>
          <a:p>
            <a:pPr>
              <a:lnSpc>
                <a:spcPct val="100000"/>
              </a:lnSpc>
            </a:pPr>
            <a:r>
              <a:rPr lang="nl-NL" sz="1969" b="1" i="1">
                <a:latin typeface="Courier New"/>
                <a:cs typeface="Courier New"/>
              </a:rPr>
              <a:t>"prompt engineering" </a:t>
            </a:r>
            <a:r>
              <a:rPr lang="nl-NL" sz="1969">
                <a:latin typeface="Courier New"/>
                <a:cs typeface="Courier New"/>
              </a:rPr>
              <a:t>genoemd.</a:t>
            </a:r>
          </a:p>
          <a:p>
            <a:pPr>
              <a:lnSpc>
                <a:spcPct val="100000"/>
              </a:lnSpc>
            </a:pPr>
            <a:endParaRPr lang="nl-NL" sz="1969">
              <a:latin typeface="Courier New"/>
              <a:cs typeface="Courier New"/>
            </a:endParaRPr>
          </a:p>
          <a:p>
            <a:pPr>
              <a:lnSpc>
                <a:spcPct val="100000"/>
              </a:lnSpc>
            </a:pPr>
            <a:endParaRPr lang="nl-NL" sz="1969">
              <a:latin typeface="Courier New"/>
              <a:cs typeface="Courier New"/>
            </a:endParaRPr>
          </a:p>
          <a:p>
            <a:pPr>
              <a:lnSpc>
                <a:spcPct val="100000"/>
              </a:lnSpc>
            </a:pPr>
            <a:r>
              <a:rPr lang="nl-NL" sz="1969">
                <a:latin typeface="Courier New"/>
                <a:cs typeface="Courier New"/>
              </a:rPr>
              <a:t>Het schrijven van prompt-recepten </a:t>
            </a:r>
          </a:p>
          <a:p>
            <a:pPr algn="ctr">
              <a:lnSpc>
                <a:spcPct val="100000"/>
              </a:lnSpc>
            </a:pPr>
            <a:r>
              <a:rPr lang="nl-NL" sz="1969" b="1" i="1">
                <a:latin typeface="Courier New"/>
                <a:cs typeface="Courier New"/>
              </a:rPr>
              <a:t>---pseudo-Code---</a:t>
            </a:r>
          </a:p>
          <a:p>
            <a:pPr>
              <a:lnSpc>
                <a:spcPct val="100000"/>
              </a:lnSpc>
            </a:pPr>
            <a:r>
              <a:rPr lang="nl-NL" sz="1969">
                <a:latin typeface="Courier New"/>
                <a:cs typeface="Courier New"/>
              </a:rPr>
              <a:t>is een talige manier van het programmeren van "bevroren" voorgetraind taalmodellen.</a:t>
            </a:r>
          </a:p>
          <a:p>
            <a:pPr>
              <a:lnSpc>
                <a:spcPct val="100000"/>
              </a:lnSpc>
            </a:pPr>
            <a:r>
              <a:rPr lang="nl-NL" sz="1969">
                <a:latin typeface="Courier New"/>
                <a:cs typeface="Courier New"/>
              </a:rPr>
              <a:t> </a:t>
            </a:r>
            <a:endParaRPr lang="en-GB" sz="1969">
              <a:latin typeface="Courier New"/>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64462" y="1887426"/>
            <a:ext cx="6979962" cy="4014610"/>
            <a:chOff x="1539092" y="2407429"/>
            <a:chExt cx="9927057" cy="3310254"/>
          </a:xfrm>
        </p:grpSpPr>
        <p:sp>
          <p:nvSpPr>
            <p:cNvPr id="4" name="object 4"/>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5" name="object 5"/>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9" name="object 9"/>
          <p:cNvSpPr txBox="1"/>
          <p:nvPr/>
        </p:nvSpPr>
        <p:spPr>
          <a:xfrm>
            <a:off x="2924964" y="2125853"/>
            <a:ext cx="3366108" cy="2967159"/>
          </a:xfrm>
          <a:prstGeom prst="rect">
            <a:avLst/>
          </a:prstGeom>
        </p:spPr>
        <p:txBody>
          <a:bodyPr vert="horz" wrap="square" lIns="0" tIns="42863" rIns="0" bIns="0" rtlCol="0">
            <a:spAutoFit/>
          </a:bodyPr>
          <a:lstStyle/>
          <a:p>
            <a:pPr marR="112064">
              <a:lnSpc>
                <a:spcPct val="150000"/>
              </a:lnSpc>
              <a:spcBef>
                <a:spcPts val="337"/>
              </a:spcBef>
            </a:pPr>
            <a:r>
              <a:rPr lang="nl-NL" sz="2000" b="1" i="1">
                <a:highlight>
                  <a:srgbClr val="00FF00"/>
                </a:highlight>
                <a:latin typeface="Courier New"/>
                <a:cs typeface="Courier New"/>
              </a:rPr>
              <a:t>Code genereren</a:t>
            </a:r>
          </a:p>
          <a:p>
            <a:pPr marR="112064">
              <a:lnSpc>
                <a:spcPct val="150000"/>
              </a:lnSpc>
              <a:spcBef>
                <a:spcPts val="337"/>
              </a:spcBef>
            </a:pPr>
            <a:r>
              <a:rPr lang="nl-NL" sz="2000" b="1" i="1">
                <a:highlight>
                  <a:srgbClr val="00FF00"/>
                </a:highlight>
                <a:latin typeface="Courier New"/>
                <a:cs typeface="Courier New"/>
              </a:rPr>
              <a:t>Tekst samenvatten</a:t>
            </a:r>
          </a:p>
          <a:p>
            <a:pPr marR="112064">
              <a:lnSpc>
                <a:spcPct val="150000"/>
              </a:lnSpc>
              <a:spcBef>
                <a:spcPts val="337"/>
              </a:spcBef>
            </a:pPr>
            <a:r>
              <a:rPr lang="nl-NL" sz="2000" b="1" i="1">
                <a:highlight>
                  <a:srgbClr val="00FF00"/>
                </a:highlight>
                <a:latin typeface="Courier New"/>
                <a:cs typeface="Courier New"/>
              </a:rPr>
              <a:t>Tekstclassificatie</a:t>
            </a:r>
          </a:p>
          <a:p>
            <a:pPr marR="112064">
              <a:lnSpc>
                <a:spcPct val="150000"/>
              </a:lnSpc>
              <a:spcBef>
                <a:spcPts val="337"/>
              </a:spcBef>
            </a:pPr>
            <a:r>
              <a:rPr lang="nl-NL" sz="2000" b="1" i="1">
                <a:highlight>
                  <a:srgbClr val="00FF00"/>
                </a:highlight>
                <a:latin typeface="Courier New"/>
                <a:cs typeface="Courier New"/>
              </a:rPr>
              <a:t>Rollenspel</a:t>
            </a:r>
          </a:p>
          <a:p>
            <a:pPr marR="112064">
              <a:lnSpc>
                <a:spcPct val="150000"/>
              </a:lnSpc>
              <a:spcBef>
                <a:spcPts val="337"/>
              </a:spcBef>
            </a:pPr>
            <a:r>
              <a:rPr lang="nl-NL" sz="2000" b="1" i="1">
                <a:highlight>
                  <a:srgbClr val="00FF00"/>
                </a:highlight>
                <a:latin typeface="Courier New"/>
                <a:cs typeface="Courier New"/>
              </a:rPr>
              <a:t>Vraag beantwoorden</a:t>
            </a:r>
          </a:p>
          <a:p>
            <a:pPr marR="112064">
              <a:lnSpc>
                <a:spcPct val="150000"/>
              </a:lnSpc>
              <a:spcBef>
                <a:spcPts val="337"/>
              </a:spcBef>
            </a:pPr>
            <a:r>
              <a:rPr lang="nl-NL" sz="2000" b="1" i="1">
                <a:highlight>
                  <a:srgbClr val="00FF00"/>
                </a:highlight>
                <a:latin typeface="Courier New"/>
                <a:cs typeface="Courier New"/>
              </a:rPr>
              <a:t>Redeneren</a:t>
            </a:r>
            <a:endParaRPr lang="en-GB" sz="2000" b="1" i="1">
              <a:highlight>
                <a:srgbClr val="00FF00"/>
              </a:highlight>
              <a:latin typeface="Courier New"/>
              <a:cs typeface="Courier New"/>
            </a:endParaRPr>
          </a:p>
        </p:txBody>
      </p:sp>
      <p:grpSp>
        <p:nvGrpSpPr>
          <p:cNvPr id="6" name="object 4">
            <a:extLst>
              <a:ext uri="{FF2B5EF4-FFF2-40B4-BE49-F238E27FC236}">
                <a16:creationId xmlns:a16="http://schemas.microsoft.com/office/drawing/2014/main" id="{0B49A597-9111-447C-4354-0BEC051B51F1}"/>
              </a:ext>
            </a:extLst>
          </p:cNvPr>
          <p:cNvGrpSpPr/>
          <p:nvPr/>
        </p:nvGrpSpPr>
        <p:grpSpPr>
          <a:xfrm>
            <a:off x="632691" y="331713"/>
            <a:ext cx="9502169" cy="1122614"/>
            <a:chOff x="1081619" y="5621982"/>
            <a:chExt cx="10841990" cy="3277235"/>
          </a:xfrm>
        </p:grpSpPr>
        <p:sp>
          <p:nvSpPr>
            <p:cNvPr id="7" name="object 5">
              <a:extLst>
                <a:ext uri="{FF2B5EF4-FFF2-40B4-BE49-F238E27FC236}">
                  <a16:creationId xmlns:a16="http://schemas.microsoft.com/office/drawing/2014/main" id="{A3253A3F-CB66-93B9-B84A-12B3D0D084A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F1B14914-B0FA-8449-4AF3-B9C2531833C2}"/>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0" name="object 8">
            <a:extLst>
              <a:ext uri="{FF2B5EF4-FFF2-40B4-BE49-F238E27FC236}">
                <a16:creationId xmlns:a16="http://schemas.microsoft.com/office/drawing/2014/main" id="{EABD8FC0-5A18-80B5-AC10-39DA927AF0EF}"/>
              </a:ext>
            </a:extLst>
          </p:cNvPr>
          <p:cNvSpPr txBox="1"/>
          <p:nvPr/>
        </p:nvSpPr>
        <p:spPr>
          <a:xfrm>
            <a:off x="826656" y="568140"/>
            <a:ext cx="8831644"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Taakgerichtheid van prompts</a:t>
            </a:r>
          </a:p>
        </p:txBody>
      </p:sp>
      <p:sp>
        <p:nvSpPr>
          <p:cNvPr id="14" name="Arrow: Down 13">
            <a:extLst>
              <a:ext uri="{FF2B5EF4-FFF2-40B4-BE49-F238E27FC236}">
                <a16:creationId xmlns:a16="http://schemas.microsoft.com/office/drawing/2014/main" id="{1DF1CD9C-9C0A-30EA-CDFA-B00DBE529477}"/>
              </a:ext>
            </a:extLst>
          </p:cNvPr>
          <p:cNvSpPr/>
          <p:nvPr/>
        </p:nvSpPr>
        <p:spPr>
          <a:xfrm rot="10800000">
            <a:off x="6234544" y="2512290"/>
            <a:ext cx="563418" cy="26956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object 9">
            <a:extLst>
              <a:ext uri="{FF2B5EF4-FFF2-40B4-BE49-F238E27FC236}">
                <a16:creationId xmlns:a16="http://schemas.microsoft.com/office/drawing/2014/main" id="{898A47E9-B4F6-412D-EB0A-D5611A9547D5}"/>
              </a:ext>
            </a:extLst>
          </p:cNvPr>
          <p:cNvSpPr txBox="1"/>
          <p:nvPr/>
        </p:nvSpPr>
        <p:spPr>
          <a:xfrm>
            <a:off x="6946566" y="2131961"/>
            <a:ext cx="2444564" cy="3467296"/>
          </a:xfrm>
          <a:prstGeom prst="rect">
            <a:avLst/>
          </a:prstGeom>
        </p:spPr>
        <p:txBody>
          <a:bodyPr vert="horz" wrap="square" lIns="0" tIns="42863" rIns="0" bIns="0" rtlCol="0">
            <a:spAutoFit/>
          </a:bodyPr>
          <a:lstStyle/>
          <a:p>
            <a:pPr marR="112064">
              <a:spcBef>
                <a:spcPts val="337"/>
              </a:spcBef>
            </a:pPr>
            <a:r>
              <a:rPr lang="nl-NL" sz="2000" b="1" i="1">
                <a:latin typeface="Courier New"/>
                <a:cs typeface="Courier New"/>
              </a:rPr>
              <a:t>Hoge </a:t>
            </a:r>
          </a:p>
          <a:p>
            <a:pPr marR="112064">
              <a:spcBef>
                <a:spcPts val="337"/>
              </a:spcBef>
            </a:pPr>
            <a:r>
              <a:rPr lang="nl-NL" sz="2000" b="1" i="1" err="1">
                <a:latin typeface="Courier New"/>
                <a:cs typeface="Courier New"/>
              </a:rPr>
              <a:t>taakgerichheid</a:t>
            </a: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r>
              <a:rPr lang="nl-NL" sz="2000" b="1" i="1">
                <a:latin typeface="Courier New"/>
                <a:cs typeface="Courier New"/>
              </a:rPr>
              <a:t>Lage </a:t>
            </a:r>
          </a:p>
          <a:p>
            <a:pPr marR="112064">
              <a:spcBef>
                <a:spcPts val="337"/>
              </a:spcBef>
            </a:pPr>
            <a:r>
              <a:rPr lang="nl-NL" sz="2000" b="1" i="1">
                <a:latin typeface="Courier New"/>
                <a:cs typeface="Courier New"/>
              </a:rPr>
              <a:t>taakgerichtheid</a:t>
            </a:r>
          </a:p>
        </p:txBody>
      </p:sp>
    </p:spTree>
    <p:extLst>
      <p:ext uri="{BB962C8B-B14F-4D97-AF65-F5344CB8AC3E}">
        <p14:creationId xmlns:p14="http://schemas.microsoft.com/office/powerpoint/2010/main" val="964767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828134" y="1348490"/>
            <a:ext cx="7785016" cy="3177076"/>
          </a:xfrm>
          <a:prstGeom prst="rect">
            <a:avLst/>
          </a:prstGeom>
        </p:spPr>
        <p:txBody>
          <a:bodyPr vert="horz" wrap="square" lIns="0" tIns="11609" rIns="0" bIns="0" rtlCol="0">
            <a:spAutoFit/>
          </a:bodyPr>
          <a:lstStyle/>
          <a:p>
            <a:pPr marL="8929">
              <a:spcBef>
                <a:spcPts val="91"/>
              </a:spcBef>
            </a:pPr>
            <a:r>
              <a:rPr lang="en-US" sz="3797" b="1">
                <a:latin typeface="Courier New"/>
                <a:cs typeface="Courier New"/>
              </a:rPr>
              <a:t>Wat is het belang van Prompt </a:t>
            </a:r>
            <a:r>
              <a:rPr lang="nl-NL" sz="3797" b="1">
                <a:latin typeface="Courier New"/>
                <a:cs typeface="Courier New"/>
              </a:rPr>
              <a:t>Recepten Schrijven</a:t>
            </a:r>
            <a:r>
              <a:rPr lang="en-US" sz="3797" b="1">
                <a:latin typeface="Courier New"/>
                <a:cs typeface="Courier New"/>
              </a:rPr>
              <a:t>?</a:t>
            </a:r>
            <a:endParaRPr sz="3797" i="1">
              <a:latin typeface="Courier New"/>
              <a:cs typeface="Courier New"/>
            </a:endParaRPr>
          </a:p>
          <a:p>
            <a:pPr>
              <a:lnSpc>
                <a:spcPct val="100000"/>
              </a:lnSpc>
            </a:pPr>
            <a:endParaRPr lang="nl-NL" sz="1406">
              <a:latin typeface="Courier New"/>
              <a:cs typeface="Courier New"/>
            </a:endParaRPr>
          </a:p>
          <a:p>
            <a:pPr>
              <a:lnSpc>
                <a:spcPct val="150000"/>
              </a:lnSpc>
            </a:pPr>
            <a:endParaRPr lang="nl-NL" sz="1969">
              <a:latin typeface="Courier New"/>
              <a:cs typeface="Courier New"/>
            </a:endParaRPr>
          </a:p>
          <a:p>
            <a:pPr>
              <a:lnSpc>
                <a:spcPct val="150000"/>
              </a:lnSpc>
            </a:pPr>
            <a:r>
              <a:rPr lang="nl-NL" sz="1969" b="1" i="1">
                <a:latin typeface="Courier New"/>
                <a:cs typeface="Courier New"/>
              </a:rPr>
              <a:t>Sturen van de mate van taakgerichtheid door  </a:t>
            </a:r>
          </a:p>
          <a:p>
            <a:pPr>
              <a:lnSpc>
                <a:spcPct val="150000"/>
              </a:lnSpc>
            </a:pPr>
            <a:r>
              <a:rPr lang="nl-NL" sz="1969" b="1" i="1">
                <a:latin typeface="Courier New"/>
                <a:cs typeface="Courier New"/>
              </a:rPr>
              <a:t>reduceren van </a:t>
            </a:r>
            <a:r>
              <a:rPr lang="nl-NL" sz="1969" b="1" i="1">
                <a:solidFill>
                  <a:srgbClr val="FF0000"/>
                </a:solidFill>
                <a:latin typeface="Courier New"/>
                <a:cs typeface="Courier New"/>
              </a:rPr>
              <a:t>variatie in het antwoord </a:t>
            </a:r>
            <a:r>
              <a:rPr lang="nl-NL" sz="1969" b="1" i="1">
                <a:latin typeface="Courier New"/>
                <a:cs typeface="Courier New"/>
              </a:rPr>
              <a:t>zodat de kans groter wordt dat de </a:t>
            </a:r>
            <a:r>
              <a:rPr lang="nl-NL" sz="1969" b="1" i="1">
                <a:solidFill>
                  <a:srgbClr val="FF0000"/>
                </a:solidFill>
                <a:latin typeface="Courier New"/>
                <a:cs typeface="Courier New"/>
              </a:rPr>
              <a:t>uitkomst correct </a:t>
            </a:r>
            <a:r>
              <a:rPr lang="nl-NL" sz="1969" b="1" i="1">
                <a:latin typeface="Courier New"/>
                <a:cs typeface="Courier New"/>
              </a:rPr>
              <a:t>is.</a:t>
            </a:r>
          </a:p>
        </p:txBody>
      </p:sp>
    </p:spTree>
    <p:extLst>
      <p:ext uri="{BB962C8B-B14F-4D97-AF65-F5344CB8AC3E}">
        <p14:creationId xmlns:p14="http://schemas.microsoft.com/office/powerpoint/2010/main" val="761170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673" y="170355"/>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a:latin typeface="Calibri Light" panose="020F0302020204030204" pitchFamily="34" charset="0"/>
                <a:cs typeface="Calibri Light" panose="020F0302020204030204" pitchFamily="34" charset="0"/>
              </a:rPr>
              <a:t>Prompt Recept Structuur</a:t>
            </a:r>
          </a:p>
        </p:txBody>
      </p:sp>
      <p:sp>
        <p:nvSpPr>
          <p:cNvPr id="3" name="object 3"/>
          <p:cNvSpPr txBox="1"/>
          <p:nvPr/>
        </p:nvSpPr>
        <p:spPr>
          <a:xfrm>
            <a:off x="1756172" y="1110392"/>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a:solidFill>
                  <a:srgbClr val="5E5E5E"/>
                </a:solidFill>
                <a:latin typeface="Arial"/>
                <a:cs typeface="Arial"/>
              </a:rPr>
              <a:t>Een prompt is opgebouwd uit de volgende elementen:</a:t>
            </a:r>
            <a:endParaRPr lang="nl-NL" sz="2391">
              <a:latin typeface="Arial"/>
              <a:cs typeface="Arial"/>
            </a:endParaRPr>
          </a:p>
          <a:p>
            <a:pPr marL="330387" lvl="1">
              <a:spcBef>
                <a:spcPts val="1150"/>
              </a:spcBef>
              <a:buClr>
                <a:srgbClr val="7571FF"/>
              </a:buClr>
              <a:buSzPct val="123333"/>
              <a:tabLst>
                <a:tab pos="624609" algn="l"/>
                <a:tab pos="625056" algn="l"/>
              </a:tabLst>
            </a:pPr>
            <a:r>
              <a:rPr lang="nl-NL" sz="2109" spc="-7">
                <a:solidFill>
                  <a:srgbClr val="0C78F8"/>
                </a:solidFill>
                <a:latin typeface="Arial"/>
                <a:cs typeface="Arial"/>
              </a:rPr>
              <a:t>Instructie(s)</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spc="-7">
                <a:solidFill>
                  <a:srgbClr val="5E5E5E"/>
                </a:solidFill>
                <a:latin typeface="Arial"/>
                <a:cs typeface="Arial"/>
              </a:rPr>
              <a:t>Context</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a:solidFill>
                  <a:srgbClr val="D79911"/>
                </a:solidFill>
                <a:latin typeface="Arial"/>
                <a:cs typeface="Arial"/>
              </a:rPr>
              <a:t>Invoergegevens</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a:solidFill>
                  <a:srgbClr val="D112B8"/>
                </a:solidFill>
                <a:latin typeface="Arial"/>
                <a:cs typeface="Arial"/>
              </a:rPr>
              <a:t>Uitvoer-indicator</a:t>
            </a:r>
            <a:endParaRPr lang="nl-NL" sz="2109">
              <a:latin typeface="Arial"/>
              <a:cs typeface="Arial"/>
            </a:endParaRPr>
          </a:p>
        </p:txBody>
      </p:sp>
      <p:grpSp>
        <p:nvGrpSpPr>
          <p:cNvPr id="4" name="object 4"/>
          <p:cNvGrpSpPr/>
          <p:nvPr/>
        </p:nvGrpSpPr>
        <p:grpSpPr>
          <a:xfrm>
            <a:off x="1960404" y="3950048"/>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19072" y="4487820"/>
            <a:ext cx="7947105" cy="656643"/>
          </a:xfrm>
          <a:prstGeom prst="rect">
            <a:avLst/>
          </a:prstGeom>
        </p:spPr>
        <p:txBody>
          <a:bodyPr vert="horz" wrap="square" lIns="0" tIns="11609" rIns="0" bIns="0" rtlCol="0">
            <a:spAutoFit/>
          </a:bodyPr>
          <a:lstStyle/>
          <a:p>
            <a:pPr marL="8929">
              <a:spcBef>
                <a:spcPts val="91"/>
              </a:spcBef>
            </a:pPr>
            <a:r>
              <a:rPr lang="nl-NL" sz="1512" b="1" i="1">
                <a:solidFill>
                  <a:srgbClr val="0E5FF6"/>
                </a:solidFill>
                <a:latin typeface="Courier New"/>
                <a:cs typeface="Courier New"/>
              </a:rPr>
              <a:t>Classificeer de onderstaande tekst als neuraal, negatief of positief  </a:t>
            </a:r>
            <a:endParaRPr lang="nl-NL" sz="1512" b="1" i="1">
              <a:latin typeface="Courier New"/>
              <a:cs typeface="Courier New"/>
            </a:endParaRPr>
          </a:p>
          <a:p>
            <a:pPr marL="8929">
              <a:spcBef>
                <a:spcPts val="1350"/>
              </a:spcBef>
            </a:pPr>
            <a:r>
              <a:rPr lang="nl-NL" sz="1512" b="1" i="1" err="1">
                <a:latin typeface="Courier New"/>
                <a:cs typeface="Courier New"/>
              </a:rPr>
              <a:t>Text</a:t>
            </a:r>
            <a:r>
              <a:rPr lang="nl-NL" sz="1512" b="1" i="1">
                <a:latin typeface="Courier New"/>
                <a:cs typeface="Courier New"/>
              </a:rPr>
              <a:t>:</a:t>
            </a:r>
            <a:r>
              <a:rPr lang="nl-NL" sz="1512" b="1" i="1" spc="35">
                <a:latin typeface="Courier New"/>
                <a:cs typeface="Courier New"/>
              </a:rPr>
              <a:t> </a:t>
            </a:r>
            <a:r>
              <a:rPr lang="nl-NL" sz="1512" b="1" i="1">
                <a:solidFill>
                  <a:srgbClr val="D99911"/>
                </a:solidFill>
                <a:latin typeface="Courier New"/>
                <a:cs typeface="Courier New"/>
              </a:rPr>
              <a:t>Ik vond het eten wel zozo.</a:t>
            </a:r>
            <a:endParaRPr lang="nl-NL" sz="1512" b="1" i="1">
              <a:latin typeface="Courier New"/>
              <a:cs typeface="Courier New"/>
            </a:endParaRPr>
          </a:p>
        </p:txBody>
      </p:sp>
      <p:sp>
        <p:nvSpPr>
          <p:cNvPr id="9" name="object 9"/>
          <p:cNvSpPr txBox="1"/>
          <p:nvPr/>
        </p:nvSpPr>
        <p:spPr>
          <a:xfrm>
            <a:off x="2639734" y="5298082"/>
            <a:ext cx="1186309" cy="244415"/>
          </a:xfrm>
          <a:prstGeom prst="rect">
            <a:avLst/>
          </a:prstGeom>
        </p:spPr>
        <p:txBody>
          <a:bodyPr vert="horz" wrap="square" lIns="0" tIns="11609" rIns="0" bIns="0" rtlCol="0">
            <a:spAutoFit/>
          </a:bodyPr>
          <a:lstStyle/>
          <a:p>
            <a:pPr marL="8929">
              <a:spcBef>
                <a:spcPts val="91"/>
              </a:spcBef>
            </a:pPr>
            <a:r>
              <a:rPr sz="1512" b="1" i="1" spc="-7">
                <a:solidFill>
                  <a:srgbClr val="CB14B7"/>
                </a:solidFill>
                <a:latin typeface="Courier New"/>
                <a:cs typeface="Courier New"/>
              </a:rPr>
              <a:t>Sentiment:</a:t>
            </a:r>
            <a:endParaRPr sz="1512" b="1" i="1">
              <a:latin typeface="Courier New"/>
              <a:cs typeface="Courier New"/>
            </a:endParaRPr>
          </a:p>
        </p:txBody>
      </p:sp>
      <p:grpSp>
        <p:nvGrpSpPr>
          <p:cNvPr id="10" name="object 10"/>
          <p:cNvGrpSpPr/>
          <p:nvPr/>
        </p:nvGrpSpPr>
        <p:grpSpPr>
          <a:xfrm>
            <a:off x="2259874" y="1894090"/>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394854" y="1197264"/>
            <a:ext cx="11402292" cy="4838700"/>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1857988" y="264093"/>
            <a:ext cx="7960267" cy="658298"/>
          </a:xfrm>
          <a:prstGeom prst="rect">
            <a:avLst/>
          </a:prstGeom>
        </p:spPr>
        <p:txBody>
          <a:bodyPr vert="horz" wrap="square" lIns="0" tIns="8930" rIns="0" bIns="0" rtlCol="0" anchor="ctr">
            <a:spAutoFit/>
          </a:bodyPr>
          <a:lstStyle/>
          <a:p>
            <a:pPr marL="8929">
              <a:lnSpc>
                <a:spcPct val="100000"/>
              </a:lnSpc>
              <a:spcBef>
                <a:spcPts val="70"/>
              </a:spcBef>
            </a:pPr>
            <a:r>
              <a:rPr lang="nl-NL" sz="4219" b="1" spc="-49" dirty="0">
                <a:latin typeface="Calibri Light" panose="020F0302020204030204" pitchFamily="34" charset="0"/>
                <a:cs typeface="Calibri Light" panose="020F0302020204030204" pitchFamily="34" charset="0"/>
              </a:rPr>
              <a:t>Prompt recept ontwerp overwegingen</a:t>
            </a:r>
            <a:endParaRPr lang="nl-NL" sz="4219" b="1" spc="-84" dirty="0">
              <a:latin typeface="Calibri Light" panose="020F0302020204030204" pitchFamily="34" charset="0"/>
              <a:cs typeface="Calibri Light" panose="020F0302020204030204" pitchFamily="34" charset="0"/>
            </a:endParaRPr>
          </a:p>
        </p:txBody>
      </p:sp>
      <p:sp>
        <p:nvSpPr>
          <p:cNvPr id="3" name="object 3"/>
          <p:cNvSpPr txBox="1"/>
          <p:nvPr/>
        </p:nvSpPr>
        <p:spPr>
          <a:xfrm>
            <a:off x="452581" y="1360739"/>
            <a:ext cx="11139055" cy="4409109"/>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Agent’ dialoogsturing aanwijzingen / hints</a:t>
            </a:r>
          </a:p>
          <a:p>
            <a:pPr marL="1244787" lvl="3">
              <a:spcBef>
                <a:spcPts val="1135"/>
              </a:spcBef>
              <a:buClr>
                <a:srgbClr val="7571FF"/>
              </a:buClr>
              <a:buSzPct val="123333"/>
              <a:tabLst>
                <a:tab pos="624609" algn="l"/>
                <a:tab pos="625056" algn="l"/>
              </a:tabLst>
            </a:pPr>
            <a:r>
              <a:rPr lang="en-GB" b="1" i="0" u="none" strike="noStrike" dirty="0">
                <a:solidFill>
                  <a:srgbClr val="000000"/>
                </a:solidFill>
                <a:effectLst/>
                <a:latin typeface="Calibri" panose="020F0502020204030204" pitchFamily="34" charset="0"/>
              </a:rPr>
              <a:t>Constructive Reasoning</a:t>
            </a:r>
            <a:r>
              <a:rPr lang="en-GB" b="1" dirty="0"/>
              <a:t> </a:t>
            </a:r>
            <a:r>
              <a:rPr lang="en-GB" b="1" i="0" u="none" strike="noStrike" dirty="0">
                <a:solidFill>
                  <a:srgbClr val="000000"/>
                </a:solidFill>
                <a:effectLst/>
                <a:latin typeface="Calibri" panose="020F0502020204030204" pitchFamily="34" charset="0"/>
              </a:rPr>
              <a:t> </a:t>
            </a:r>
            <a:r>
              <a:rPr lang="en-GB" b="0" i="0" u="none" strike="noStrike" dirty="0">
                <a:solidFill>
                  <a:srgbClr val="000000"/>
                </a:solidFill>
                <a:effectLst/>
                <a:latin typeface="Calibri" panose="020F0502020204030204" pitchFamily="34" charset="0"/>
              </a:rPr>
              <a:t>		(</a:t>
            </a:r>
            <a:r>
              <a:rPr lang="en-GB" b="0" i="0" u="none" strike="noStrike" dirty="0" err="1">
                <a:solidFill>
                  <a:srgbClr val="000000"/>
                </a:solidFill>
                <a:effectLst/>
                <a:latin typeface="Calibri" panose="020F0502020204030204" pitchFamily="34" charset="0"/>
              </a:rPr>
              <a:t>Graesser</a:t>
            </a:r>
            <a:r>
              <a:rPr lang="en-GB" b="0" i="0" u="none" strike="noStrike" dirty="0">
                <a:solidFill>
                  <a:srgbClr val="000000"/>
                </a:solidFill>
                <a:effectLst/>
                <a:latin typeface="Calibri" panose="020F0502020204030204" pitchFamily="34" charset="0"/>
              </a:rPr>
              <a:t>, 2016; Nguyen &amp; </a:t>
            </a:r>
            <a:r>
              <a:rPr lang="en-GB" b="0" i="0" u="none" strike="noStrike" dirty="0" err="1">
                <a:solidFill>
                  <a:srgbClr val="000000"/>
                </a:solidFill>
                <a:effectLst/>
                <a:latin typeface="Calibri" panose="020F0502020204030204" pitchFamily="34" charset="0"/>
              </a:rPr>
              <a:t>Santagata</a:t>
            </a:r>
            <a:r>
              <a:rPr lang="en-GB" b="0" i="0" u="none" strike="noStrike" dirty="0">
                <a:solidFill>
                  <a:srgbClr val="000000"/>
                </a:solidFill>
                <a:effectLst/>
                <a:latin typeface="Calibri" panose="020F0502020204030204" pitchFamily="34" charset="0"/>
              </a:rPr>
              <a:t>, 2020)</a:t>
            </a:r>
          </a:p>
          <a:p>
            <a:pPr marL="1244787" lvl="3">
              <a:spcBef>
                <a:spcPts val="1135"/>
              </a:spcBef>
              <a:buClr>
                <a:srgbClr val="7571FF"/>
              </a:buClr>
              <a:buSzPct val="123333"/>
              <a:tabLst>
                <a:tab pos="624609" algn="l"/>
                <a:tab pos="625056" algn="l"/>
              </a:tabLst>
            </a:pPr>
            <a:r>
              <a:rPr lang="it-IT" b="1" i="0" u="none" strike="noStrike" dirty="0">
                <a:solidFill>
                  <a:srgbClr val="000000"/>
                </a:solidFill>
                <a:effectLst/>
                <a:latin typeface="Calibri" panose="020F0502020204030204" pitchFamily="34" charset="0"/>
              </a:rPr>
              <a:t>Transactivity </a:t>
            </a:r>
            <a:r>
              <a:rPr lang="it-IT" b="0" i="0" u="none" strike="noStrike" dirty="0">
                <a:solidFill>
                  <a:srgbClr val="000000"/>
                </a:solidFill>
                <a:effectLst/>
                <a:latin typeface="Calibri" panose="020F0502020204030204" pitchFamily="34" charset="0"/>
              </a:rPr>
              <a:t>			(Chi &amp; Wylie, 2014; Fiacco &amp; Rose´, 2018; Resnick et al., 2010; </a:t>
            </a:r>
          </a:p>
          <a:p>
            <a:pPr marL="1244787" lvl="3">
              <a:spcBef>
                <a:spcPts val="1135"/>
              </a:spcBef>
              <a:buClr>
                <a:srgbClr val="7571FF"/>
              </a:buClr>
              <a:buSzPct val="123333"/>
              <a:tabLst>
                <a:tab pos="624609" algn="l"/>
                <a:tab pos="625056" algn="l"/>
              </a:tabLst>
            </a:pPr>
            <a:r>
              <a:rPr lang="it-IT" dirty="0">
                <a:solidFill>
                  <a:srgbClr val="000000"/>
                </a:solidFill>
                <a:latin typeface="Calibri" panose="020F0502020204030204" pitchFamily="34" charset="0"/>
              </a:rPr>
              <a:t>				  </a:t>
            </a:r>
            <a:r>
              <a:rPr lang="it-IT" b="0" i="0" u="none" strike="noStrike" dirty="0">
                <a:solidFill>
                  <a:srgbClr val="000000"/>
                </a:solidFill>
                <a:effectLst/>
                <a:latin typeface="Calibri" panose="020F0502020204030204" pitchFamily="34" charset="0"/>
              </a:rPr>
              <a:t>Teasley, 1997)</a:t>
            </a:r>
          </a:p>
          <a:p>
            <a:pPr marL="1244787" lvl="3">
              <a:spcBef>
                <a:spcPts val="1135"/>
              </a:spcBef>
              <a:buClr>
                <a:srgbClr val="7571FF"/>
              </a:buClr>
              <a:buSzPct val="123333"/>
              <a:tabLst>
                <a:tab pos="624609" algn="l"/>
                <a:tab pos="625056" algn="l"/>
              </a:tabLst>
            </a:pPr>
            <a:r>
              <a:rPr lang="it-IT" b="1" i="0" u="none" strike="noStrike" dirty="0">
                <a:solidFill>
                  <a:srgbClr val="000000"/>
                </a:solidFill>
                <a:effectLst/>
                <a:latin typeface="Calibri" panose="020F0502020204030204" pitchFamily="34" charset="0"/>
              </a:rPr>
              <a:t>Social Expressions </a:t>
            </a:r>
            <a:r>
              <a:rPr lang="it-IT" b="0" i="0" u="none" strike="noStrike" dirty="0">
                <a:solidFill>
                  <a:srgbClr val="000000"/>
                </a:solidFill>
                <a:effectLst/>
                <a:latin typeface="Calibri" panose="020F0502020204030204" pitchFamily="34" charset="0"/>
              </a:rPr>
              <a:t>		(Sebo, Stoll, Scassellati, &amp; Jung, 2020)</a:t>
            </a:r>
          </a:p>
          <a:p>
            <a:pPr marL="1244787" lvl="3">
              <a:spcBef>
                <a:spcPts val="1135"/>
              </a:spcBef>
              <a:buClr>
                <a:srgbClr val="7571FF"/>
              </a:buClr>
              <a:buSzPct val="123333"/>
              <a:tabLst>
                <a:tab pos="624609" algn="l"/>
                <a:tab pos="625056" algn="l"/>
              </a:tabLst>
            </a:pPr>
            <a:endParaRPr lang="nl-NL" sz="800" b="1" spc="-7" dirty="0">
              <a:solidFill>
                <a:srgbClr val="5E5E5E"/>
              </a:solidFill>
              <a:latin typeface="Calibri Light" panose="020F0302020204030204" pitchFamily="34" charset="0"/>
              <a:cs typeface="Calibri Light" panose="020F0302020204030204" pitchFamily="34" charset="0"/>
            </a:endParaRPr>
          </a:p>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Rollenspel &amp; Identiteit</a:t>
            </a:r>
          </a:p>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Inzicht Iteraties</a:t>
            </a:r>
          </a:p>
          <a:p>
            <a:pPr marL="1244787" lvl="3">
              <a:spcBef>
                <a:spcPts val="1135"/>
              </a:spcBef>
              <a:buClr>
                <a:srgbClr val="7571FF"/>
              </a:buClr>
              <a:buSzPct val="123333"/>
              <a:tabLst>
                <a:tab pos="624609" algn="l"/>
                <a:tab pos="625056" algn="l"/>
              </a:tabLst>
            </a:pPr>
            <a:r>
              <a:rPr lang="en-GB" b="1" i="0" u="none" strike="noStrike" dirty="0">
                <a:solidFill>
                  <a:srgbClr val="000000"/>
                </a:solidFill>
                <a:effectLst/>
                <a:latin typeface="Calibri" panose="020F0502020204030204" pitchFamily="34" charset="0"/>
              </a:rPr>
              <a:t>Theories &amp; Cultural Probes</a:t>
            </a:r>
            <a:r>
              <a:rPr lang="en-GB" b="0" i="0" u="none" strike="noStrike" dirty="0">
                <a:solidFill>
                  <a:srgbClr val="000000"/>
                </a:solidFill>
                <a:effectLst/>
                <a:latin typeface="Calibri" panose="020F0502020204030204" pitchFamily="34" charset="0"/>
              </a:rPr>
              <a:t>	</a:t>
            </a:r>
          </a:p>
          <a:p>
            <a:pPr marL="1244787" marR="0" lvl="3" indent="0" algn="l" defTabSz="914400" rtl="0" eaLnBrk="1" fontAlgn="auto" latinLnBrk="0" hangingPunct="1">
              <a:lnSpc>
                <a:spcPct val="100000"/>
              </a:lnSpc>
              <a:spcBef>
                <a:spcPts val="1135"/>
              </a:spcBef>
              <a:spcAft>
                <a:spcPts val="0"/>
              </a:spcAft>
              <a:buClr>
                <a:srgbClr val="7571FF"/>
              </a:buClr>
              <a:buSzPct val="123333"/>
              <a:buFontTx/>
              <a:buNone/>
              <a:tabLst>
                <a:tab pos="624609" algn="l"/>
                <a:tab pos="625056" algn="l"/>
              </a:tabLst>
              <a:defRPr/>
            </a:pPr>
            <a:r>
              <a:rPr kumimoji="0" lang="en-GB"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User testing </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p:txBody>
      </p:sp>
      <p:sp>
        <p:nvSpPr>
          <p:cNvPr id="8" name="TextBox 7">
            <a:extLst>
              <a:ext uri="{FF2B5EF4-FFF2-40B4-BE49-F238E27FC236}">
                <a16:creationId xmlns:a16="http://schemas.microsoft.com/office/drawing/2014/main" id="{54339EF4-BD1E-B147-E691-18F3D30A5D62}"/>
              </a:ext>
            </a:extLst>
          </p:cNvPr>
          <p:cNvSpPr txBox="1"/>
          <p:nvPr/>
        </p:nvSpPr>
        <p:spPr>
          <a:xfrm>
            <a:off x="2638295" y="6244063"/>
            <a:ext cx="9105742" cy="492443"/>
          </a:xfrm>
          <a:prstGeom prst="rect">
            <a:avLst/>
          </a:prstGeom>
          <a:solidFill>
            <a:schemeClr val="bg1">
              <a:lumMod val="95000"/>
            </a:schemeClr>
          </a:solidFill>
        </p:spPr>
        <p:txBody>
          <a:bodyPr wrap="square">
            <a:spAutoFit/>
          </a:bodyPr>
          <a:lstStyle/>
          <a:p>
            <a:r>
              <a:rPr lang="en-GB" sz="1800" b="0" i="0" u="none" strike="noStrike" baseline="0" dirty="0">
                <a:solidFill>
                  <a:srgbClr val="000000"/>
                </a:solidFill>
                <a:latin typeface="Charis SIL"/>
              </a:rPr>
              <a:t>Role design considerations of conversational agents to facilitate discussion and systems thinking </a:t>
            </a:r>
            <a:endParaRPr lang="en-GB" sz="800" b="0" i="0" u="none" strike="noStrike" baseline="0" dirty="0">
              <a:solidFill>
                <a:srgbClr val="2196D1"/>
              </a:solidFill>
              <a:latin typeface="Charis SIL"/>
            </a:endParaRPr>
          </a:p>
          <a:p>
            <a:pPr algn="l"/>
            <a:r>
              <a:rPr lang="en-GB" sz="800" b="0" i="0" u="none" strike="noStrike" baseline="0" dirty="0">
                <a:solidFill>
                  <a:srgbClr val="2196D1"/>
                </a:solidFill>
                <a:latin typeface="Charis SIL"/>
              </a:rPr>
              <a:t>https://doi.org/10.1016/j.compedu.2022.104661 </a:t>
            </a:r>
            <a:r>
              <a:rPr lang="en-GB" sz="800" b="0" i="0" u="none" strike="noStrike" baseline="0" dirty="0">
                <a:solidFill>
                  <a:srgbClr val="000000"/>
                </a:solidFill>
                <a:latin typeface="Charis SIL"/>
              </a:rPr>
              <a:t>Received 25 April 2022</a:t>
            </a:r>
          </a:p>
        </p:txBody>
      </p:sp>
    </p:spTree>
    <p:extLst>
      <p:ext uri="{BB962C8B-B14F-4D97-AF65-F5344CB8AC3E}">
        <p14:creationId xmlns:p14="http://schemas.microsoft.com/office/powerpoint/2010/main" val="1525553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2449115" y="2347191"/>
            <a:ext cx="7129463" cy="4018359"/>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563091" y="159758"/>
            <a:ext cx="7361381" cy="195685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Prompt recept ontwerptechnieken</a:t>
            </a:r>
            <a:br>
              <a:rPr lang="nl-NL" sz="4219" spc="-49" dirty="0">
                <a:latin typeface="Calibri Light" panose="020F0302020204030204" pitchFamily="34" charset="0"/>
                <a:cs typeface="Calibri Light" panose="020F0302020204030204" pitchFamily="34" charset="0"/>
              </a:rPr>
            </a:br>
            <a:r>
              <a:rPr lang="nl-NL" sz="4219" spc="-49" dirty="0">
                <a:latin typeface="Calibri Light" panose="020F0302020204030204" pitchFamily="34" charset="0"/>
                <a:cs typeface="Calibri Light" panose="020F0302020204030204" pitchFamily="34" charset="0"/>
              </a:rPr>
              <a:t>gebaseerd op fine-</a:t>
            </a:r>
            <a:r>
              <a:rPr lang="nl-NL" sz="4219" spc="-49" dirty="0" err="1">
                <a:latin typeface="Calibri Light" panose="020F0302020204030204" pitchFamily="34" charset="0"/>
                <a:cs typeface="Calibri Light" panose="020F0302020204030204" pitchFamily="34" charset="0"/>
              </a:rPr>
              <a:t>tuning</a:t>
            </a:r>
            <a:r>
              <a:rPr lang="nl-NL" sz="4219" spc="-49" dirty="0">
                <a:latin typeface="Calibri Light" panose="020F0302020204030204" pitchFamily="34" charset="0"/>
                <a:cs typeface="Calibri Light" panose="020F0302020204030204" pitchFamily="34" charset="0"/>
              </a:rPr>
              <a:t> van het onderliggende  taal-model</a:t>
            </a:r>
            <a:endParaRPr lang="nl-NL" sz="4219" spc="-84" dirty="0">
              <a:latin typeface="Calibri Light" panose="020F0302020204030204" pitchFamily="34" charset="0"/>
              <a:cs typeface="Calibri Light" panose="020F0302020204030204" pitchFamily="34" charset="0"/>
            </a:endParaRPr>
          </a:p>
        </p:txBody>
      </p:sp>
      <p:sp>
        <p:nvSpPr>
          <p:cNvPr id="3" name="object 3"/>
          <p:cNvSpPr txBox="1"/>
          <p:nvPr/>
        </p:nvSpPr>
        <p:spPr>
          <a:xfrm>
            <a:off x="2613422" y="2733702"/>
            <a:ext cx="6612393" cy="3274183"/>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Few-</a:t>
            </a:r>
            <a:r>
              <a:rPr sz="3375" b="1" dirty="0">
                <a:solidFill>
                  <a:srgbClr val="5E5E5E"/>
                </a:solidFill>
                <a:latin typeface="Calibri Light" panose="020F0302020204030204" pitchFamily="34" charset="0"/>
                <a:cs typeface="Calibri Light" panose="020F0302020204030204" pitchFamily="34" charset="0"/>
              </a:rPr>
              <a:t>shot</a:t>
            </a:r>
            <a:r>
              <a:rPr sz="3375" b="1" spc="21"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prompts</a:t>
            </a:r>
            <a:r>
              <a:rPr lang="en-US" sz="3375" b="1" spc="-7" dirty="0">
                <a:solidFill>
                  <a:srgbClr val="5E5E5E"/>
                </a:solidFill>
                <a:latin typeface="Calibri Light" panose="020F0302020204030204" pitchFamily="34" charset="0"/>
                <a:cs typeface="Calibri Light" panose="020F0302020204030204" pitchFamily="34" charset="0"/>
              </a:rPr>
              <a:t> </a:t>
            </a:r>
            <a:r>
              <a:rPr lang="en-US" sz="3375" b="1" spc="-7" dirty="0">
                <a:solidFill>
                  <a:srgbClr val="FF0000"/>
                </a:solidFill>
                <a:latin typeface="Calibri Light" panose="020F0302020204030204" pitchFamily="34" charset="0"/>
                <a:cs typeface="Calibri Light" panose="020F0302020204030204" pitchFamily="34" charset="0"/>
              </a:rPr>
              <a:t>(In Context </a:t>
            </a:r>
            <a:r>
              <a:rPr lang="en-US" sz="3375" b="1" spc="-7" dirty="0" err="1">
                <a:solidFill>
                  <a:srgbClr val="FF0000"/>
                </a:solidFill>
                <a:latin typeface="Calibri Light" panose="020F0302020204030204" pitchFamily="34" charset="0"/>
                <a:cs typeface="Calibri Light" panose="020F0302020204030204" pitchFamily="34" charset="0"/>
              </a:rPr>
              <a:t>Leren</a:t>
            </a:r>
            <a:r>
              <a:rPr lang="en-US" sz="3375" b="1" spc="-7" dirty="0">
                <a:solidFill>
                  <a:srgbClr val="FF0000"/>
                </a:solidFill>
                <a:latin typeface="Calibri Light" panose="020F0302020204030204" pitchFamily="34" charset="0"/>
                <a:cs typeface="Calibri Light" panose="020F0302020204030204" pitchFamily="34" charset="0"/>
              </a:rPr>
              <a:t>) </a:t>
            </a:r>
            <a:endParaRPr sz="3375" b="1" dirty="0">
              <a:solidFill>
                <a:srgbClr val="FF0000"/>
              </a:solidFill>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Chain-</a:t>
            </a:r>
            <a:r>
              <a:rPr sz="3375" b="1" spc="-7" dirty="0">
                <a:solidFill>
                  <a:srgbClr val="5E5E5E"/>
                </a:solidFill>
                <a:latin typeface="Calibri Light" panose="020F0302020204030204" pitchFamily="34" charset="0"/>
                <a:cs typeface="Calibri Light" panose="020F0302020204030204" pitchFamily="34" charset="0"/>
              </a:rPr>
              <a:t>of-</a:t>
            </a:r>
            <a:r>
              <a:rPr sz="3375" b="1" dirty="0">
                <a:solidFill>
                  <a:srgbClr val="5E5E5E"/>
                </a:solidFill>
                <a:latin typeface="Calibri Light" panose="020F0302020204030204" pitchFamily="34" charset="0"/>
                <a:cs typeface="Calibri Light" panose="020F0302020204030204" pitchFamily="34" charset="0"/>
              </a:rPr>
              <a:t>thought</a:t>
            </a:r>
            <a:r>
              <a:rPr sz="3375" b="1" spc="-7" dirty="0">
                <a:solidFill>
                  <a:srgbClr val="5E5E5E"/>
                </a:solidFill>
                <a:latin typeface="Calibri Light" panose="020F0302020204030204" pitchFamily="34" charset="0"/>
                <a:cs typeface="Calibri Light" panose="020F0302020204030204" pitchFamily="34" charset="0"/>
              </a:rPr>
              <a:t> </a:t>
            </a:r>
            <a:r>
              <a:rPr sz="3375" b="1" dirty="0">
                <a:solidFill>
                  <a:srgbClr val="FF0000"/>
                </a:solidFill>
                <a:latin typeface="Calibri Light" panose="020F0302020204030204" pitchFamily="34" charset="0"/>
                <a:cs typeface="Calibri Light" panose="020F0302020204030204" pitchFamily="34" charset="0"/>
              </a:rPr>
              <a:t>(</a:t>
            </a:r>
            <a:r>
              <a:rPr sz="3375" b="1" dirty="0" err="1">
                <a:solidFill>
                  <a:srgbClr val="FF0000"/>
                </a:solidFill>
                <a:latin typeface="Calibri Light" panose="020F0302020204030204" pitchFamily="34" charset="0"/>
                <a:cs typeface="Calibri Light" panose="020F0302020204030204" pitchFamily="34" charset="0"/>
              </a:rPr>
              <a:t>CoT</a:t>
            </a:r>
            <a:r>
              <a:rPr sz="3375" b="1" dirty="0">
                <a:solidFill>
                  <a:srgbClr val="FF0000"/>
                </a:solidFill>
                <a:latin typeface="Calibri Light" panose="020F0302020204030204" pitchFamily="34" charset="0"/>
                <a:cs typeface="Calibri Light" panose="020F0302020204030204" pitchFamily="34" charset="0"/>
              </a:rPr>
              <a:t>)</a:t>
            </a:r>
            <a:r>
              <a:rPr sz="3375" b="1" spc="4" dirty="0">
                <a:solidFill>
                  <a:srgbClr val="FF0000"/>
                </a:solidFill>
                <a:latin typeface="Calibri Light" panose="020F0302020204030204" pitchFamily="34" charset="0"/>
                <a:cs typeface="Calibri Light" panose="020F0302020204030204" pitchFamily="34" charset="0"/>
              </a:rPr>
              <a:t> </a:t>
            </a:r>
            <a:r>
              <a:rPr lang="en-US" sz="3375" b="1" spc="-7" dirty="0">
                <a:solidFill>
                  <a:srgbClr val="5E5E5E"/>
                </a:solidFill>
                <a:latin typeface="Calibri Light" panose="020F0302020204030204" pitchFamily="34" charset="0"/>
                <a:cs typeface="Calibri Light" panose="020F0302020204030204" pitchFamily="34" charset="0"/>
              </a:rPr>
              <a:t>reasoning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Self-Consistency</a:t>
            </a:r>
            <a:r>
              <a:rPr lang="en-US" sz="3375" b="1" spc="-7" dirty="0">
                <a:solidFill>
                  <a:srgbClr val="5E5E5E"/>
                </a:solidFill>
                <a:latin typeface="Calibri Light" panose="020F0302020204030204" pitchFamily="34" charset="0"/>
                <a:cs typeface="Calibri Light" panose="020F0302020204030204" pitchFamily="34" charset="0"/>
              </a:rPr>
              <a:t> Sampling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Knowledge</a:t>
            </a:r>
            <a:r>
              <a:rPr sz="3375" b="1" spc="-11" dirty="0">
                <a:solidFill>
                  <a:srgbClr val="5E5E5E"/>
                </a:solidFill>
                <a:latin typeface="Calibri Light" panose="020F0302020204030204" pitchFamily="34" charset="0"/>
                <a:cs typeface="Calibri Light" panose="020F0302020204030204" pitchFamily="34" charset="0"/>
              </a:rPr>
              <a:t> </a:t>
            </a:r>
            <a:r>
              <a:rPr sz="3375" b="1" dirty="0">
                <a:solidFill>
                  <a:srgbClr val="5E5E5E"/>
                </a:solidFill>
                <a:latin typeface="Calibri Light" panose="020F0302020204030204" pitchFamily="34" charset="0"/>
                <a:cs typeface="Calibri Light" panose="020F0302020204030204" pitchFamily="34" charset="0"/>
              </a:rPr>
              <a:t>Generation</a:t>
            </a:r>
            <a:r>
              <a:rPr sz="3375" b="1" spc="-4"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err="1">
                <a:solidFill>
                  <a:srgbClr val="5E5E5E"/>
                </a:solidFill>
                <a:latin typeface="Calibri Light" panose="020F0302020204030204" pitchFamily="34" charset="0"/>
                <a:cs typeface="Calibri Light" panose="020F0302020204030204" pitchFamily="34" charset="0"/>
              </a:rPr>
              <a:t>ReAct</a:t>
            </a:r>
            <a:endParaRPr sz="3375" b="1" dirty="0">
              <a:latin typeface="Calibri Light" panose="020F0302020204030204" pitchFamily="34" charset="0"/>
              <a:cs typeface="Calibri Light" panose="020F03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226" y="1363060"/>
            <a:ext cx="7373455" cy="1564939"/>
          </a:xfrm>
          <a:prstGeom prst="rect">
            <a:avLst/>
          </a:prstGeom>
        </p:spPr>
      </p:pic>
      <p:pic>
        <p:nvPicPr>
          <p:cNvPr id="15366" name="Picture 6" descr="World_behavio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76845" y="2329497"/>
            <a:ext cx="8512540" cy="32983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7" name="Rectangle 7"/>
          <p:cNvSpPr>
            <a:spLocks noChangeArrowheads="1"/>
          </p:cNvSpPr>
          <p:nvPr/>
        </p:nvSpPr>
        <p:spPr bwMode="auto">
          <a:xfrm>
            <a:off x="5110701" y="4529396"/>
            <a:ext cx="190789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nl-NL" sz="2800" dirty="0">
                <a:solidFill>
                  <a:srgbClr val="FF0000"/>
                </a:solidFill>
                <a:latin typeface="Century Gothic" panose="020B0502020202020204" pitchFamily="34" charset="0"/>
              </a:rPr>
              <a:t>Subjectief</a:t>
            </a:r>
          </a:p>
        </p:txBody>
      </p:sp>
      <p:sp>
        <p:nvSpPr>
          <p:cNvPr id="15368" name="Rectangle 8"/>
          <p:cNvSpPr>
            <a:spLocks noChangeArrowheads="1"/>
          </p:cNvSpPr>
          <p:nvPr/>
        </p:nvSpPr>
        <p:spPr bwMode="auto">
          <a:xfrm>
            <a:off x="2695703" y="5699906"/>
            <a:ext cx="776790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nl-NL" sz="2800" dirty="0">
                <a:effectLst>
                  <a:outerShdw blurRad="38100" dist="38100" dir="2700000" algn="tl">
                    <a:srgbClr val="000000">
                      <a:alpha val="43137"/>
                    </a:srgbClr>
                  </a:outerShdw>
                </a:effectLst>
                <a:latin typeface="Century Gothic" panose="020B0502020202020204" pitchFamily="34" charset="0"/>
              </a:rPr>
              <a:t>Alleen de Fysieke wereld en ons Gedrag kunnen objectief worden gemeten</a:t>
            </a:r>
          </a:p>
        </p:txBody>
      </p:sp>
      <p:cxnSp>
        <p:nvCxnSpPr>
          <p:cNvPr id="15369" name="Straight Arrow Connector 11"/>
          <p:cNvCxnSpPr>
            <a:cxnSpLocks noChangeShapeType="1"/>
          </p:cNvCxnSpPr>
          <p:nvPr/>
        </p:nvCxnSpPr>
        <p:spPr bwMode="auto">
          <a:xfrm rot="16200000" flipV="1">
            <a:off x="2726724" y="4956583"/>
            <a:ext cx="990600" cy="381000"/>
          </a:xfrm>
          <a:prstGeom prst="straightConnector1">
            <a:avLst/>
          </a:prstGeom>
          <a:noFill/>
          <a:ln w="57150">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5370" name="Straight Arrow Connector 12"/>
          <p:cNvCxnSpPr>
            <a:cxnSpLocks noChangeShapeType="1"/>
          </p:cNvCxnSpPr>
          <p:nvPr/>
        </p:nvCxnSpPr>
        <p:spPr bwMode="auto">
          <a:xfrm rot="5400000" flipH="1" flipV="1">
            <a:off x="8423684" y="5064365"/>
            <a:ext cx="1066800" cy="304800"/>
          </a:xfrm>
          <a:prstGeom prst="straightConnector1">
            <a:avLst/>
          </a:prstGeom>
          <a:noFill/>
          <a:ln w="57150">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15371" name="Rectangle 14"/>
          <p:cNvSpPr>
            <a:spLocks noChangeArrowheads="1"/>
          </p:cNvSpPr>
          <p:nvPr/>
        </p:nvSpPr>
        <p:spPr bwMode="auto">
          <a:xfrm>
            <a:off x="5140623" y="2714445"/>
            <a:ext cx="1879041"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nl-NL" sz="2800" dirty="0">
                <a:solidFill>
                  <a:srgbClr val="FF0000"/>
                </a:solidFill>
                <a:latin typeface="Century Gothic" panose="020B0502020202020204" pitchFamily="34" charset="0"/>
              </a:rPr>
              <a:t>Perceptie</a:t>
            </a:r>
          </a:p>
        </p:txBody>
      </p:sp>
      <p:sp>
        <p:nvSpPr>
          <p:cNvPr id="13" name="Titel 1"/>
          <p:cNvSpPr txBox="1">
            <a:spLocks/>
          </p:cNvSpPr>
          <p:nvPr/>
        </p:nvSpPr>
        <p:spPr>
          <a:xfrm>
            <a:off x="1310102" y="176596"/>
            <a:ext cx="9646023" cy="931239"/>
          </a:xfrm>
          <a:prstGeom prst="rect">
            <a:avLst/>
          </a:prstGeom>
          <a:solidFill>
            <a:schemeClr val="accent4">
              <a:lumMod val="75000"/>
            </a:schemeClr>
          </a:solidFill>
          <a:ln>
            <a:noFill/>
          </a:ln>
        </p:spPr>
        <p:txBody>
          <a:bodyPr lIns="121900" tIns="121900" rIns="121900" bIns="121900" anchor="b"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r>
              <a:rPr lang="en-GB" sz="4800" b="0" dirty="0">
                <a:effectLst>
                  <a:outerShdw blurRad="38100" dist="38100" dir="2700000" algn="tl">
                    <a:srgbClr val="000000">
                      <a:alpha val="43137"/>
                    </a:srgbClr>
                  </a:outerShdw>
                </a:effectLst>
                <a:latin typeface="Century Gothic" panose="020B0502020202020204" pitchFamily="34" charset="0"/>
              </a:rPr>
              <a:t>GEWAARWORDEN &amp; PERCEPTIE</a:t>
            </a:r>
          </a:p>
        </p:txBody>
      </p:sp>
    </p:spTree>
    <p:extLst>
      <p:ext uri="{BB962C8B-B14F-4D97-AF65-F5344CB8AC3E}">
        <p14:creationId xmlns:p14="http://schemas.microsoft.com/office/powerpoint/2010/main" val="277094681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93126"/>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82019"/>
            <a:ext cx="8502299"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PROMPT Receptuur Methoden</a:t>
            </a:r>
            <a:endParaRPr lang="nl-NL" sz="4219" i="1">
              <a:latin typeface="Courier New"/>
              <a:cs typeface="Courier New"/>
            </a:endParaRPr>
          </a:p>
        </p:txBody>
      </p:sp>
      <p:pic>
        <p:nvPicPr>
          <p:cNvPr id="20483" name="Picture 3">
            <a:extLst>
              <a:ext uri="{FF2B5EF4-FFF2-40B4-BE49-F238E27FC236}">
                <a16:creationId xmlns:a16="http://schemas.microsoft.com/office/drawing/2014/main" id="{3608E2DD-27BD-B99F-193A-F03825A8F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560" y="234570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DBE6C1-AA96-E4A3-9909-31A7031DEFAD}"/>
              </a:ext>
            </a:extLst>
          </p:cNvPr>
          <p:cNvSpPr txBox="1"/>
          <p:nvPr/>
        </p:nvSpPr>
        <p:spPr>
          <a:xfrm>
            <a:off x="7590560" y="5276375"/>
            <a:ext cx="2857500" cy="954107"/>
          </a:xfrm>
          <a:prstGeom prst="rect">
            <a:avLst/>
          </a:prstGeom>
          <a:noFill/>
        </p:spPr>
        <p:txBody>
          <a:bodyPr wrap="square">
            <a:spAutoFit/>
          </a:bodyPr>
          <a:lstStyle/>
          <a:p>
            <a:r>
              <a:rPr lang="en-NL" sz="1400">
                <a:hlinkClick r:id="rId3"/>
              </a:rPr>
              <a:t>https://github.com/HR-ChatGPT/ChatGPT-UITGELEGD#15-prompt-pattern-engineering-voorbeelden</a:t>
            </a:r>
            <a:endParaRPr lang="en-US" sz="1400"/>
          </a:p>
        </p:txBody>
      </p:sp>
      <p:graphicFrame>
        <p:nvGraphicFramePr>
          <p:cNvPr id="2" name="Table 1">
            <a:extLst>
              <a:ext uri="{FF2B5EF4-FFF2-40B4-BE49-F238E27FC236}">
                <a16:creationId xmlns:a16="http://schemas.microsoft.com/office/drawing/2014/main" id="{EBBC8222-88DE-FB83-67B0-95172C41C0A0}"/>
              </a:ext>
            </a:extLst>
          </p:cNvPr>
          <p:cNvGraphicFramePr>
            <a:graphicFrameLocks noGrp="1"/>
          </p:cNvGraphicFramePr>
          <p:nvPr>
            <p:extLst>
              <p:ext uri="{D42A27DB-BD31-4B8C-83A1-F6EECF244321}">
                <p14:modId xmlns:p14="http://schemas.microsoft.com/office/powerpoint/2010/main" val="3899486415"/>
              </p:ext>
            </p:extLst>
          </p:nvPr>
        </p:nvGraphicFramePr>
        <p:xfrm>
          <a:off x="639040" y="1739533"/>
          <a:ext cx="5369215" cy="489782"/>
        </p:xfrm>
        <a:graphic>
          <a:graphicData uri="http://schemas.openxmlformats.org/drawingml/2006/table">
            <a:tbl>
              <a:tblPr/>
              <a:tblGrid>
                <a:gridCol w="5369215">
                  <a:extLst>
                    <a:ext uri="{9D8B030D-6E8A-4147-A177-3AD203B41FA5}">
                      <a16:colId xmlns:a16="http://schemas.microsoft.com/office/drawing/2014/main" val="2932152815"/>
                    </a:ext>
                  </a:extLst>
                </a:gridCol>
              </a:tblGrid>
              <a:tr h="290089">
                <a:tc>
                  <a:txBody>
                    <a:bodyPr/>
                    <a:lstStyle/>
                    <a:p>
                      <a:r>
                        <a:rPr lang="en-US" sz="2800" b="1" dirty="0">
                          <a:effectLst/>
                        </a:rPr>
                        <a:t>Prompt Engineering Repositories</a:t>
                      </a: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546948133"/>
                  </a:ext>
                </a:extLst>
              </a:tr>
            </a:tbl>
          </a:graphicData>
        </a:graphic>
      </p:graphicFrame>
      <p:graphicFrame>
        <p:nvGraphicFramePr>
          <p:cNvPr id="9" name="Table 8">
            <a:extLst>
              <a:ext uri="{FF2B5EF4-FFF2-40B4-BE49-F238E27FC236}">
                <a16:creationId xmlns:a16="http://schemas.microsoft.com/office/drawing/2014/main" id="{ABD8CC37-9C94-9051-AA53-AA52C9DFC6A6}"/>
              </a:ext>
            </a:extLst>
          </p:cNvPr>
          <p:cNvGraphicFramePr>
            <a:graphicFrameLocks noGrp="1"/>
          </p:cNvGraphicFramePr>
          <p:nvPr>
            <p:extLst>
              <p:ext uri="{D42A27DB-BD31-4B8C-83A1-F6EECF244321}">
                <p14:modId xmlns:p14="http://schemas.microsoft.com/office/powerpoint/2010/main" val="543697884"/>
              </p:ext>
            </p:extLst>
          </p:nvPr>
        </p:nvGraphicFramePr>
        <p:xfrm>
          <a:off x="639040" y="2345701"/>
          <a:ext cx="2209800" cy="3822001"/>
        </p:xfrm>
        <a:graphic>
          <a:graphicData uri="http://schemas.openxmlformats.org/drawingml/2006/table">
            <a:tbl>
              <a:tblPr/>
              <a:tblGrid>
                <a:gridCol w="2209800">
                  <a:extLst>
                    <a:ext uri="{9D8B030D-6E8A-4147-A177-3AD203B41FA5}">
                      <a16:colId xmlns:a16="http://schemas.microsoft.com/office/drawing/2014/main" val="1441110229"/>
                    </a:ext>
                  </a:extLst>
                </a:gridCol>
              </a:tblGrid>
              <a:tr h="265703">
                <a:tc>
                  <a:txBody>
                    <a:bodyPr/>
                    <a:lstStyle/>
                    <a:p>
                      <a:r>
                        <a:rPr lang="en-US" sz="1000" u="none" strike="noStrike" dirty="0">
                          <a:effectLst/>
                          <a:hlinkClick r:id="rId4"/>
                        </a:rPr>
                        <a:t>Prompt Engineering Guide</a:t>
                      </a:r>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34454496"/>
                  </a:ext>
                </a:extLst>
              </a:tr>
              <a:tr h="265703">
                <a:tc>
                  <a:txBody>
                    <a:bodyPr/>
                    <a:lstStyle/>
                    <a:p>
                      <a:r>
                        <a:rPr lang="en-US" sz="1000" u="none" strike="noStrike" dirty="0">
                          <a:effectLst/>
                          <a:hlinkClick r:id="rId5"/>
                        </a:rPr>
                        <a:t>Cohere AI</a:t>
                      </a:r>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699646322"/>
                  </a:ext>
                </a:extLst>
              </a:tr>
              <a:tr h="265703">
                <a:tc>
                  <a:txBody>
                    <a:bodyPr/>
                    <a:lstStyle/>
                    <a:p>
                      <a:r>
                        <a:rPr lang="en-US" sz="1000" u="none" strike="noStrike" dirty="0">
                          <a:effectLst/>
                          <a:hlinkClick r:id="rId6"/>
                        </a:rPr>
                        <a:t>Awesome Prompts</a:t>
                      </a:r>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895764555"/>
                  </a:ext>
                </a:extLst>
              </a:tr>
              <a:tr h="265703">
                <a:tc>
                  <a:txBody>
                    <a:bodyPr/>
                    <a:lstStyle/>
                    <a:p>
                      <a:r>
                        <a:rPr lang="en-US" sz="1000" u="none" strike="noStrike">
                          <a:effectLst/>
                          <a:hlinkClick r:id="rId7"/>
                        </a:rPr>
                        <a:t>ChatGPT Universe</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405622116"/>
                  </a:ext>
                </a:extLst>
              </a:tr>
              <a:tr h="265703">
                <a:tc>
                  <a:txBody>
                    <a:bodyPr/>
                    <a:lstStyle/>
                    <a:p>
                      <a:r>
                        <a:rPr lang="en-US" sz="1000" u="none" strike="noStrike">
                          <a:effectLst/>
                          <a:hlinkClick r:id="rId8"/>
                        </a:rPr>
                        <a:t>OpenAI CookBook</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976441367"/>
                  </a:ext>
                </a:extLst>
              </a:tr>
              <a:tr h="265703">
                <a:tc>
                  <a:txBody>
                    <a:bodyPr/>
                    <a:lstStyle/>
                    <a:p>
                      <a:r>
                        <a:rPr lang="en-US" sz="1000" u="none" strike="noStrike">
                          <a:effectLst/>
                          <a:hlinkClick r:id="rId9"/>
                        </a:rPr>
                        <a:t>IBM Research</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204939617"/>
                  </a:ext>
                </a:extLst>
              </a:tr>
              <a:tr h="265703">
                <a:tc>
                  <a:txBody>
                    <a:bodyPr/>
                    <a:lstStyle/>
                    <a:p>
                      <a:r>
                        <a:rPr lang="en-US" sz="1000" u="none" strike="noStrike" dirty="0">
                          <a:effectLst/>
                          <a:hlinkClick r:id="rId10"/>
                        </a:rPr>
                        <a:t>Soft Prompt Tuning</a:t>
                      </a:r>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052935138"/>
                  </a:ext>
                </a:extLst>
              </a:tr>
              <a:tr h="265703">
                <a:tc>
                  <a:txBody>
                    <a:bodyPr/>
                    <a:lstStyle/>
                    <a:p>
                      <a:r>
                        <a:rPr lang="en-US" sz="1000" u="none" strike="noStrike">
                          <a:effectLst/>
                          <a:hlinkClick r:id="rId11"/>
                        </a:rPr>
                        <a:t>Flow GPT</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764996105"/>
                  </a:ext>
                </a:extLst>
              </a:tr>
              <a:tr h="265703">
                <a:tc>
                  <a:txBody>
                    <a:bodyPr/>
                    <a:lstStyle/>
                    <a:p>
                      <a:r>
                        <a:rPr lang="en-GB" sz="1000" u="none" strike="noStrike">
                          <a:effectLst/>
                          <a:hlinkClick r:id="rId12"/>
                        </a:rPr>
                        <a:t>List of 50+ clever GPT-3 prompts</a:t>
                      </a:r>
                      <a:endParaRPr lang="en-GB"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048810065"/>
                  </a:ext>
                </a:extLst>
              </a:tr>
              <a:tr h="265703">
                <a:tc>
                  <a:txBody>
                    <a:bodyPr/>
                    <a:lstStyle/>
                    <a:p>
                      <a:r>
                        <a:rPr lang="en-US" sz="1000" u="none" strike="noStrike">
                          <a:effectLst/>
                          <a:hlinkClick r:id="rId13"/>
                        </a:rPr>
                        <a:t>The ChatGPT Cheat Sheet</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01925884"/>
                  </a:ext>
                </a:extLst>
              </a:tr>
              <a:tr h="265703">
                <a:tc>
                  <a:txBody>
                    <a:bodyPr/>
                    <a:lstStyle/>
                    <a:p>
                      <a:r>
                        <a:rPr lang="en-US" sz="1000" u="none" strike="noStrike">
                          <a:effectLst/>
                          <a:hlinkClick r:id="rId14"/>
                        </a:rPr>
                        <a:t>Prompts for teachers</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972516190"/>
                  </a:ext>
                </a:extLst>
              </a:tr>
              <a:tr h="265703">
                <a:tc>
                  <a:txBody>
                    <a:bodyPr/>
                    <a:lstStyle/>
                    <a:p>
                      <a:r>
                        <a:rPr lang="en-US" sz="1000" u="none" strike="noStrike">
                          <a:effectLst/>
                          <a:hlinkClick r:id="rId15"/>
                        </a:rPr>
                        <a:t>Uses for ChatGPT for students</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3047781782"/>
                  </a:ext>
                </a:extLst>
              </a:tr>
              <a:tr h="265703">
                <a:tc>
                  <a:txBody>
                    <a:bodyPr/>
                    <a:lstStyle/>
                    <a:p>
                      <a:r>
                        <a:rPr lang="en-US" sz="1000" u="none" strike="noStrike">
                          <a:effectLst/>
                          <a:hlinkClick r:id="rId16"/>
                        </a:rPr>
                        <a:t>Allabtai</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89976016"/>
                  </a:ext>
                </a:extLst>
              </a:tr>
              <a:tr h="336938">
                <a:tc>
                  <a:txBody>
                    <a:bodyPr/>
                    <a:lstStyle/>
                    <a:p>
                      <a:r>
                        <a:rPr lang="en-US" sz="1000" u="none" strike="noStrike" dirty="0">
                          <a:effectLst/>
                          <a:hlinkClick r:id="rId17"/>
                        </a:rPr>
                        <a:t>Arvin: ChatGPT Prompt Generator</a:t>
                      </a:r>
                      <a:endParaRPr lang="en-US" sz="1000" u="none" strike="noStrike" dirty="0">
                        <a:effectLst/>
                      </a:endParaRPr>
                    </a:p>
                    <a:p>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68482027"/>
                  </a:ext>
                </a:extLst>
              </a:tr>
            </a:tbl>
          </a:graphicData>
        </a:graphic>
      </p:graphicFrame>
      <p:graphicFrame>
        <p:nvGraphicFramePr>
          <p:cNvPr id="10" name="Table 9">
            <a:extLst>
              <a:ext uri="{FF2B5EF4-FFF2-40B4-BE49-F238E27FC236}">
                <a16:creationId xmlns:a16="http://schemas.microsoft.com/office/drawing/2014/main" id="{FCEA9E6C-454A-306F-00ED-67DA9BD518A7}"/>
              </a:ext>
            </a:extLst>
          </p:cNvPr>
          <p:cNvGraphicFramePr>
            <a:graphicFrameLocks noGrp="1"/>
          </p:cNvGraphicFramePr>
          <p:nvPr>
            <p:extLst>
              <p:ext uri="{D42A27DB-BD31-4B8C-83A1-F6EECF244321}">
                <p14:modId xmlns:p14="http://schemas.microsoft.com/office/powerpoint/2010/main" val="2523916857"/>
              </p:ext>
            </p:extLst>
          </p:nvPr>
        </p:nvGraphicFramePr>
        <p:xfrm>
          <a:off x="3196160" y="2269936"/>
          <a:ext cx="2209800" cy="2763590"/>
        </p:xfrm>
        <a:graphic>
          <a:graphicData uri="http://schemas.openxmlformats.org/drawingml/2006/table">
            <a:tbl>
              <a:tblPr/>
              <a:tblGrid>
                <a:gridCol w="2209800">
                  <a:extLst>
                    <a:ext uri="{9D8B030D-6E8A-4147-A177-3AD203B41FA5}">
                      <a16:colId xmlns:a16="http://schemas.microsoft.com/office/drawing/2014/main" val="1441110229"/>
                    </a:ext>
                  </a:extLst>
                </a:gridCol>
              </a:tblGrid>
              <a:tr h="265703">
                <a:tc>
                  <a:txBody>
                    <a:bodyPr/>
                    <a:lstStyle/>
                    <a:p>
                      <a:pPr>
                        <a:lnSpc>
                          <a:spcPct val="200000"/>
                        </a:lnSpc>
                      </a:pPr>
                      <a:r>
                        <a:rPr lang="en-US" sz="1000" u="none" strike="noStrike" dirty="0" err="1">
                          <a:effectLst/>
                          <a:hlinkClick r:id="rId18"/>
                        </a:rPr>
                        <a:t>OpenAI</a:t>
                      </a:r>
                      <a:r>
                        <a:rPr lang="en-US" sz="1000" u="none" strike="noStrike" dirty="0">
                          <a:effectLst/>
                          <a:hlinkClick r:id="rId18"/>
                        </a:rPr>
                        <a:t> </a:t>
                      </a:r>
                      <a:r>
                        <a:rPr lang="en-US" sz="1000" u="none" strike="noStrike" dirty="0" err="1">
                          <a:effectLst/>
                          <a:hlinkClick r:id="rId18"/>
                        </a:rPr>
                        <a:t>CookBook</a:t>
                      </a:r>
                      <a:endParaRPr lang="en-US" sz="1000" u="none" strike="noStrike" dirty="0">
                        <a:effectLst/>
                      </a:endParaRPr>
                    </a:p>
                    <a:p>
                      <a:pPr>
                        <a:lnSpc>
                          <a:spcPct val="200000"/>
                        </a:lnSpc>
                      </a:pPr>
                      <a:r>
                        <a:rPr lang="en-GB" sz="1000" b="0" i="0" u="none" strike="noStrike" dirty="0" err="1">
                          <a:effectLst/>
                          <a:latin typeface="-apple-system"/>
                          <a:hlinkClick r:id="rId19"/>
                        </a:rPr>
                        <a:t>LangChain</a:t>
                      </a:r>
                      <a:endParaRPr lang="en-US" sz="1000" u="none" strike="noStrike" dirty="0">
                        <a:effectLst/>
                      </a:endParaRPr>
                    </a:p>
                    <a:p>
                      <a:pPr>
                        <a:lnSpc>
                          <a:spcPct val="200000"/>
                        </a:lnSpc>
                      </a:pPr>
                      <a:r>
                        <a:rPr lang="en-GB" sz="1000" dirty="0">
                          <a:hlinkClick r:id="rId4"/>
                        </a:rPr>
                        <a:t>Prompt-Engineering-Guide</a:t>
                      </a:r>
                      <a:endParaRPr lang="en-GB" sz="1000" dirty="0">
                        <a:effectLst/>
                      </a:endParaRPr>
                    </a:p>
                    <a:p>
                      <a:pPr>
                        <a:lnSpc>
                          <a:spcPct val="200000"/>
                        </a:lnSpc>
                      </a:pPr>
                      <a:r>
                        <a:rPr lang="en-GB" sz="1000" b="0" i="0" dirty="0">
                          <a:solidFill>
                            <a:schemeClr val="tx1"/>
                          </a:solidFill>
                          <a:effectLst/>
                          <a:latin typeface="-apple-system"/>
                          <a:hlinkClick r:id="rId20"/>
                        </a:rPr>
                        <a:t>Prompt Engineering. </a:t>
                      </a:r>
                      <a:r>
                        <a:rPr lang="en-GB" sz="1000" b="0" i="0" dirty="0" err="1">
                          <a:solidFill>
                            <a:schemeClr val="tx1"/>
                          </a:solidFill>
                          <a:effectLst/>
                          <a:latin typeface="-apple-system"/>
                          <a:hlinkClick r:id="rId20"/>
                        </a:rPr>
                        <a:t>Lil’Log</a:t>
                      </a:r>
                      <a:endParaRPr lang="en-GB" sz="1000" dirty="0">
                        <a:solidFill>
                          <a:schemeClr val="tx1"/>
                        </a:solidFill>
                        <a:effectLst/>
                      </a:endParaRPr>
                    </a:p>
                    <a:p>
                      <a:pPr>
                        <a:lnSpc>
                          <a:spcPct val="200000"/>
                        </a:lnSpc>
                      </a:pPr>
                      <a:r>
                        <a:rPr lang="en-GB" sz="1000" dirty="0" err="1">
                          <a:hlinkClick r:id="rId21"/>
                        </a:rPr>
                        <a:t>PromptPerfect</a:t>
                      </a:r>
                      <a:endParaRPr lang="en-GB" sz="1000" dirty="0"/>
                    </a:p>
                    <a:p>
                      <a:pPr>
                        <a:lnSpc>
                          <a:spcPct val="200000"/>
                        </a:lnSpc>
                      </a:pPr>
                      <a:r>
                        <a:rPr lang="en-GB" sz="1000" dirty="0">
                          <a:hlinkClick r:id="rId22"/>
                        </a:rPr>
                        <a:t>Semantic Kernel</a:t>
                      </a:r>
                      <a:br>
                        <a:rPr lang="en-GB" sz="1000" b="0" dirty="0">
                          <a:effectLst/>
                          <a:hlinkClick r:id="rId23"/>
                        </a:rPr>
                      </a:br>
                      <a:r>
                        <a:rPr lang="en-GB" sz="1000" b="0" dirty="0">
                          <a:effectLst/>
                          <a:hlinkClick r:id="rId23"/>
                        </a:rPr>
                        <a:t>prompt-in-context-learning/</a:t>
                      </a:r>
                      <a:r>
                        <a:rPr lang="en-GB" sz="1000" b="0" dirty="0" err="1">
                          <a:effectLst/>
                          <a:hlinkClick r:id="rId23"/>
                        </a:rPr>
                        <a:t>PaperList</a:t>
                      </a:r>
                      <a:r>
                        <a:rPr lang="en-GB" sz="1000" b="0" dirty="0">
                          <a:effectLst/>
                          <a:hlinkClick r:id="rId23"/>
                        </a:rPr>
                        <a:t>/</a:t>
                      </a:r>
                      <a:r>
                        <a:rPr lang="en-GB" sz="1000" b="0" dirty="0" err="1">
                          <a:effectLst/>
                          <a:hlinkClick r:id="rId23"/>
                        </a:rPr>
                        <a:t>ChainofThoughtList</a:t>
                      </a:r>
                      <a:endParaRPr lang="en-GB" sz="1000" b="0" dirty="0">
                        <a:effectLst/>
                      </a:endParaRPr>
                    </a:p>
                    <a:p>
                      <a:pPr>
                        <a:lnSpc>
                          <a:spcPct val="200000"/>
                        </a:lnSpc>
                      </a:pPr>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34454496"/>
                  </a:ext>
                </a:extLst>
              </a:tr>
            </a:tbl>
          </a:graphicData>
        </a:graphic>
      </p:graphicFrame>
    </p:spTree>
    <p:extLst>
      <p:ext uri="{BB962C8B-B14F-4D97-AF65-F5344CB8AC3E}">
        <p14:creationId xmlns:p14="http://schemas.microsoft.com/office/powerpoint/2010/main" val="3385836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Creative Common Zero (cc0) LICENSE? - 3DHEVEN">
            <a:extLst>
              <a:ext uri="{FF2B5EF4-FFF2-40B4-BE49-F238E27FC236}">
                <a16:creationId xmlns:a16="http://schemas.microsoft.com/office/drawing/2014/main" id="{70DC80AF-A728-205C-D973-F5B4E000B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162" y="3706203"/>
            <a:ext cx="4183647" cy="2857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E31550F-DAF7-75B7-F28D-153221376D54}"/>
              </a:ext>
            </a:extLst>
          </p:cNvPr>
          <p:cNvPicPr>
            <a:picLocks noChangeAspect="1"/>
          </p:cNvPicPr>
          <p:nvPr/>
        </p:nvPicPr>
        <p:blipFill>
          <a:blip r:embed="rId3"/>
          <a:stretch>
            <a:fillRect/>
          </a:stretch>
        </p:blipFill>
        <p:spPr>
          <a:xfrm>
            <a:off x="218" y="0"/>
            <a:ext cx="5926618" cy="6858000"/>
          </a:xfrm>
          <a:prstGeom prst="rect">
            <a:avLst/>
          </a:prstGeom>
        </p:spPr>
      </p:pic>
      <p:pic>
        <p:nvPicPr>
          <p:cNvPr id="6146" name="Picture 2">
            <a:hlinkClick r:id="rId4"/>
            <a:extLst>
              <a:ext uri="{FF2B5EF4-FFF2-40B4-BE49-F238E27FC236}">
                <a16:creationId xmlns:a16="http://schemas.microsoft.com/office/drawing/2014/main" id="{08BB32D0-90FC-2BF7-A63A-E66FA2717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2100834"/>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0147ED-2EBC-4F3D-8A8C-0E9BF47BF0FE}"/>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25969999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62DD2C-45D7-F5FF-0DA6-44B2B89B8F9A}"/>
              </a:ext>
            </a:extLst>
          </p:cNvPr>
          <p:cNvPicPr>
            <a:picLocks noChangeAspect="1"/>
          </p:cNvPicPr>
          <p:nvPr/>
        </p:nvPicPr>
        <p:blipFill>
          <a:blip r:embed="rId2"/>
          <a:stretch>
            <a:fillRect/>
          </a:stretch>
        </p:blipFill>
        <p:spPr>
          <a:xfrm>
            <a:off x="0" y="0"/>
            <a:ext cx="7703145" cy="6858000"/>
          </a:xfrm>
          <a:prstGeom prst="rect">
            <a:avLst/>
          </a:prstGeom>
        </p:spPr>
      </p:pic>
      <p:pic>
        <p:nvPicPr>
          <p:cNvPr id="7170" name="Picture 2">
            <a:hlinkClick r:id="rId3"/>
            <a:extLst>
              <a:ext uri="{FF2B5EF4-FFF2-40B4-BE49-F238E27FC236}">
                <a16:creationId xmlns:a16="http://schemas.microsoft.com/office/drawing/2014/main" id="{F6506C78-E566-6025-3184-7492FE232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310" y="726948"/>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IS Creative Common Zero (cc0) LICENSE? - 3DHEVEN">
            <a:extLst>
              <a:ext uri="{FF2B5EF4-FFF2-40B4-BE49-F238E27FC236}">
                <a16:creationId xmlns:a16="http://schemas.microsoft.com/office/drawing/2014/main" id="{9FF91DDB-6C1A-2792-4320-EFD5AAC47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2517" y="4290231"/>
            <a:ext cx="3963451" cy="22294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87BD53-6444-6915-9ADB-BCE48ABB8249}"/>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3359085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17E85C-B89A-B1C4-557E-0728751BFEAB}"/>
              </a:ext>
            </a:extLst>
          </p:cNvPr>
          <p:cNvPicPr>
            <a:picLocks noChangeAspect="1"/>
          </p:cNvPicPr>
          <p:nvPr/>
        </p:nvPicPr>
        <p:blipFill>
          <a:blip r:embed="rId2"/>
          <a:stretch>
            <a:fillRect/>
          </a:stretch>
        </p:blipFill>
        <p:spPr>
          <a:xfrm>
            <a:off x="0" y="0"/>
            <a:ext cx="9850171" cy="6858000"/>
          </a:xfrm>
          <a:prstGeom prst="rect">
            <a:avLst/>
          </a:prstGeom>
        </p:spPr>
      </p:pic>
      <p:pic>
        <p:nvPicPr>
          <p:cNvPr id="3074" name="Picture 2" descr="WHAT IS Creative Common Zero (cc0) LICENSE? - 3DHEVEN">
            <a:extLst>
              <a:ext uri="{FF2B5EF4-FFF2-40B4-BE49-F238E27FC236}">
                <a16:creationId xmlns:a16="http://schemas.microsoft.com/office/drawing/2014/main" id="{70DC80AF-A728-205C-D973-F5B4E000B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549" y="4628559"/>
            <a:ext cx="3963451" cy="22294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hlinkClick r:id="rId4"/>
            <a:extLst>
              <a:ext uri="{FF2B5EF4-FFF2-40B4-BE49-F238E27FC236}">
                <a16:creationId xmlns:a16="http://schemas.microsoft.com/office/drawing/2014/main" id="{BBCCE8AF-9700-C1E2-3121-745A037B8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624" y="157310"/>
            <a:ext cx="2138117" cy="2138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2DF6CC-8D95-96E9-78D8-B70CBB4B0321}"/>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3896798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2288" y="1286386"/>
            <a:ext cx="10322865" cy="4031873"/>
          </a:xfrm>
          <a:prstGeom prst="rect">
            <a:avLst/>
          </a:prstGeom>
          <a:solidFill>
            <a:schemeClr val="accent4">
              <a:lumMod val="75000"/>
              <a:alpha val="75000"/>
            </a:schemeClr>
          </a:solidFill>
        </p:spPr>
        <p:txBody>
          <a:bodyPr wrap="square">
            <a:spAutoFit/>
          </a:bodyPr>
          <a:lstStyle/>
          <a:p>
            <a:pPr algn="ctr" defTabSz="1219170"/>
            <a:endParaRPr lang="nl-NL" sz="3200" i="1" kern="0" dirty="0">
              <a:solidFill>
                <a:srgbClr val="000000"/>
              </a:solidFill>
              <a:latin typeface="Century Gothic" panose="020B0502020202020204" pitchFamily="34" charset="0"/>
              <a:cs typeface="Arial"/>
              <a:sym typeface="Arial"/>
              <a:rtl val="0"/>
            </a:endParaRPr>
          </a:p>
          <a:p>
            <a:pPr algn="ctr" defTabSz="1219170"/>
            <a:r>
              <a:rPr lang="nl-NL" sz="3200" i="1" kern="0" dirty="0">
                <a:solidFill>
                  <a:srgbClr val="000000"/>
                </a:solidFill>
                <a:latin typeface="Century Gothic" panose="020B0502020202020204" pitchFamily="34" charset="0"/>
                <a:cs typeface="Arial"/>
                <a:sym typeface="Arial"/>
                <a:rtl val="0"/>
              </a:rPr>
              <a:t>De menselijke maat wordt niet alleen bepaald door</a:t>
            </a:r>
          </a:p>
          <a:p>
            <a:pPr algn="ctr" defTabSz="1219170"/>
            <a:r>
              <a:rPr lang="nl-NL" sz="32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GEWAARWORDING &amp; PERCEPTIE:</a:t>
            </a:r>
          </a:p>
          <a:p>
            <a:pPr algn="ctr" defTabSz="1219170"/>
            <a:endParaRPr lang="nl-NL" sz="3200" i="1" kern="0" dirty="0">
              <a:solidFill>
                <a:srgbClr val="000000"/>
              </a:solidFill>
              <a:latin typeface="Century Gothic" panose="020B0502020202020204" pitchFamily="34" charset="0"/>
              <a:cs typeface="Arial"/>
              <a:sym typeface="Arial"/>
              <a:rtl val="0"/>
            </a:endParaRPr>
          </a:p>
          <a:p>
            <a:pPr algn="ctr" defTabSz="1219170"/>
            <a:r>
              <a:rPr lang="nl-NL" sz="3200" i="1" kern="0" dirty="0">
                <a:solidFill>
                  <a:srgbClr val="000000"/>
                </a:solidFill>
                <a:latin typeface="Century Gothic" panose="020B0502020202020204" pitchFamily="34" charset="0"/>
                <a:cs typeface="Arial"/>
                <a:sym typeface="Arial"/>
                <a:rtl val="0"/>
              </a:rPr>
              <a:t>Mensen kunnen zelf signalen construeren &amp; zelfstandig handelen</a:t>
            </a:r>
          </a:p>
          <a:p>
            <a:pPr algn="ctr" defTabSz="1219170"/>
            <a:endParaRPr lang="nl-NL" sz="3200" i="1" kern="0" dirty="0">
              <a:solidFill>
                <a:srgbClr val="000000"/>
              </a:solidFill>
              <a:latin typeface="Century Gothic" panose="020B0502020202020204" pitchFamily="34" charset="0"/>
              <a:cs typeface="Arial"/>
              <a:sym typeface="Arial"/>
              <a:rtl val="0"/>
            </a:endParaRPr>
          </a:p>
        </p:txBody>
      </p:sp>
    </p:spTree>
    <p:extLst>
      <p:ext uri="{BB962C8B-B14F-4D97-AF65-F5344CB8AC3E}">
        <p14:creationId xmlns:p14="http://schemas.microsoft.com/office/powerpoint/2010/main" val="2564192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507" y="211166"/>
            <a:ext cx="11603865" cy="1569660"/>
          </a:xfrm>
          <a:prstGeom prst="rect">
            <a:avLst/>
          </a:prstGeom>
          <a:solidFill>
            <a:schemeClr val="accent4">
              <a:lumMod val="75000"/>
              <a:alpha val="69000"/>
            </a:schemeClr>
          </a:solidFill>
        </p:spPr>
        <p:txBody>
          <a:bodyPr wrap="square">
            <a:spAutoFit/>
          </a:bodyPr>
          <a:lstStyle/>
          <a:p>
            <a:pPr defTabSz="1219170"/>
            <a:r>
              <a:rPr lang="nl-NL" sz="3200" kern="0" dirty="0">
                <a:solidFill>
                  <a:srgbClr val="000000"/>
                </a:solidFill>
                <a:latin typeface="Century Gothic" panose="020B0502020202020204" pitchFamily="34" charset="0"/>
                <a:cs typeface="Arial"/>
                <a:sym typeface="Arial"/>
                <a:rtl val="0"/>
              </a:rPr>
              <a:t>Cognitie refereert aan ons intellectuele &amp; onderscheidende vermogen van informatie </a:t>
            </a:r>
          </a:p>
          <a:p>
            <a:pPr defTabSz="1219170"/>
            <a:r>
              <a:rPr lang="nl-NL" sz="3200" kern="0" dirty="0">
                <a:solidFill>
                  <a:srgbClr val="000000"/>
                </a:solidFill>
                <a:latin typeface="Century Gothic" panose="020B0502020202020204" pitchFamily="34" charset="0"/>
                <a:cs typeface="Arial"/>
                <a:sym typeface="Arial"/>
                <a:rtl val="0"/>
              </a:rPr>
              <a:t>die </a:t>
            </a:r>
            <a:r>
              <a:rPr lang="nl-NL" sz="3200" b="1" i="1" kern="0" dirty="0">
                <a:solidFill>
                  <a:srgbClr val="C00000"/>
                </a:solidFill>
                <a:latin typeface="Century Gothic" panose="020B0502020202020204" pitchFamily="34" charset="0"/>
                <a:cs typeface="Arial"/>
                <a:sym typeface="Arial"/>
                <a:rtl val="0"/>
              </a:rPr>
              <a:t>aangeleerd </a:t>
            </a:r>
            <a:r>
              <a:rPr lang="nl-NL" sz="3200" kern="0" dirty="0">
                <a:solidFill>
                  <a:srgbClr val="000000"/>
                </a:solidFill>
                <a:latin typeface="Century Gothic" panose="020B0502020202020204" pitchFamily="34" charset="0"/>
                <a:cs typeface="Arial"/>
                <a:sym typeface="Arial"/>
                <a:rtl val="0"/>
              </a:rPr>
              <a:t>zijn</a:t>
            </a:r>
            <a:endParaRPr lang="nl-NL" sz="3200" b="1" i="1" kern="0" dirty="0">
              <a:solidFill>
                <a:srgbClr val="C00000"/>
              </a:solidFill>
              <a:latin typeface="Century Gothic" panose="020B0502020202020204" pitchFamily="34" charset="0"/>
              <a:cs typeface="Arial"/>
              <a:sym typeface="Arial"/>
              <a:rtl val="0"/>
            </a:endParaRPr>
          </a:p>
        </p:txBody>
      </p:sp>
      <p:sp>
        <p:nvSpPr>
          <p:cNvPr id="7" name="Rectangle 6"/>
          <p:cNvSpPr/>
          <p:nvPr/>
        </p:nvSpPr>
        <p:spPr>
          <a:xfrm>
            <a:off x="1245418" y="2074398"/>
            <a:ext cx="7392404" cy="4524315"/>
          </a:xfrm>
          <a:prstGeom prst="rect">
            <a:avLst/>
          </a:prstGeom>
        </p:spPr>
        <p:txBody>
          <a:bodyPr wrap="square">
            <a:spAutoFit/>
          </a:bodyPr>
          <a:lstStyle/>
          <a:p>
            <a:pPr defTabSz="1219170"/>
            <a:r>
              <a:rPr lang="nl-NL" sz="3200" kern="0" dirty="0">
                <a:solidFill>
                  <a:srgbClr val="000000"/>
                </a:solidFill>
                <a:latin typeface="Century Gothic" panose="020B0502020202020204" pitchFamily="34" charset="0"/>
                <a:cs typeface="Arial"/>
                <a:sym typeface="Arial"/>
                <a:rtl val="0"/>
              </a:rPr>
              <a:t>Onder zuivere intellectuele functies </a:t>
            </a:r>
          </a:p>
          <a:p>
            <a:pPr defTabSz="1219170"/>
            <a:r>
              <a:rPr lang="nl-NL" sz="3200" kern="0" dirty="0">
                <a:solidFill>
                  <a:srgbClr val="000000"/>
                </a:solidFill>
                <a:latin typeface="Century Gothic" panose="020B0502020202020204" pitchFamily="34" charset="0"/>
                <a:cs typeface="Arial"/>
                <a:sym typeface="Arial"/>
                <a:rtl val="0"/>
              </a:rPr>
              <a:t>worden verstaan:</a:t>
            </a:r>
          </a:p>
          <a:p>
            <a:pPr defTabSz="1219170"/>
            <a:endParaRPr lang="nl-NL" sz="3200" kern="0" dirty="0">
              <a:solidFill>
                <a:srgbClr val="000000"/>
              </a:solidFill>
              <a:latin typeface="Century Gothic" panose="020B0502020202020204" pitchFamily="34" charset="0"/>
              <a:cs typeface="Arial"/>
              <a:sym typeface="Arial"/>
              <a:rtl val="0"/>
            </a:endParaRP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oordeelsvermogen, </a:t>
            </a: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zelfbeleving + identiteit, </a:t>
            </a: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lichaamsbeleving,</a:t>
            </a: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logisch redeneren,</a:t>
            </a: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Taalbeheersing &amp; </a:t>
            </a: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creatief denken. </a:t>
            </a:r>
          </a:p>
        </p:txBody>
      </p:sp>
      <p:sp>
        <p:nvSpPr>
          <p:cNvPr id="4" name="TextBox 3">
            <a:extLst>
              <a:ext uri="{FF2B5EF4-FFF2-40B4-BE49-F238E27FC236}">
                <a16:creationId xmlns:a16="http://schemas.microsoft.com/office/drawing/2014/main" id="{1BD5FB3E-CF96-9056-296E-419E9D90BE03}"/>
              </a:ext>
            </a:extLst>
          </p:cNvPr>
          <p:cNvSpPr txBox="1"/>
          <p:nvPr/>
        </p:nvSpPr>
        <p:spPr>
          <a:xfrm>
            <a:off x="7490690" y="6188157"/>
            <a:ext cx="4585854" cy="575607"/>
          </a:xfrm>
          <a:prstGeom prst="rect">
            <a:avLst/>
          </a:prstGeom>
          <a:solidFill>
            <a:schemeClr val="bg1">
              <a:lumMod val="85000"/>
            </a:schemeClr>
          </a:solidFill>
        </p:spPr>
        <p:txBody>
          <a:bodyPr wrap="square">
            <a:spAutoFit/>
          </a:bodyPr>
          <a:lstStyle/>
          <a:p>
            <a:pPr algn="r" defTabSz="1219170">
              <a:lnSpc>
                <a:spcPct val="70000"/>
              </a:lnSpc>
              <a:spcBef>
                <a:spcPts val="1375"/>
              </a:spcBef>
              <a:buClr>
                <a:srgbClr val="C2C2CD"/>
              </a:buClr>
              <a:buSzPct val="100000"/>
              <a:defRPr/>
            </a:pPr>
            <a:r>
              <a:rPr lang="nl-NL" sz="1400" kern="0" dirty="0">
                <a:solidFill>
                  <a:srgbClr val="000000"/>
                </a:solidFill>
                <a:latin typeface="Century Gothic" panose="020B0502020202020204" pitchFamily="34" charset="0"/>
                <a:cs typeface="Arial"/>
                <a:sym typeface="Arial"/>
                <a:rtl val="0"/>
              </a:rPr>
              <a:t>BRON: Cognitie- en waarnemingspatroon (H7)     </a:t>
            </a:r>
          </a:p>
          <a:p>
            <a:pPr algn="r" defTabSz="1219170">
              <a:lnSpc>
                <a:spcPct val="70000"/>
              </a:lnSpc>
              <a:spcBef>
                <a:spcPts val="1375"/>
              </a:spcBef>
              <a:buClr>
                <a:srgbClr val="C2C2CD"/>
              </a:buClr>
              <a:buSzPct val="100000"/>
              <a:defRPr/>
            </a:pPr>
            <a:r>
              <a:rPr lang="nl-NL" sz="1400" kern="0" dirty="0" err="1">
                <a:solidFill>
                  <a:srgbClr val="000000"/>
                </a:solidFill>
                <a:latin typeface="Century Gothic" panose="020B0502020202020204" pitchFamily="34" charset="0"/>
                <a:cs typeface="Arial"/>
                <a:sym typeface="Arial"/>
                <a:rtl val="0"/>
              </a:rPr>
              <a:t>Kerstens</a:t>
            </a:r>
            <a:r>
              <a:rPr lang="nl-NL" sz="1400" kern="0" dirty="0">
                <a:solidFill>
                  <a:srgbClr val="000000"/>
                </a:solidFill>
                <a:latin typeface="Century Gothic" panose="020B0502020202020204" pitchFamily="34" charset="0"/>
                <a:cs typeface="Arial"/>
                <a:sym typeface="Arial"/>
                <a:rtl val="0"/>
              </a:rPr>
              <a:t>, J. A. M. (2006). Basisverpleegkunde (3 </a:t>
            </a:r>
            <a:r>
              <a:rPr lang="nl-NL" sz="1400" kern="0" dirty="0" err="1">
                <a:solidFill>
                  <a:srgbClr val="000000"/>
                </a:solidFill>
                <a:latin typeface="Century Gothic" panose="020B0502020202020204" pitchFamily="34" charset="0"/>
                <a:cs typeface="Arial"/>
                <a:sym typeface="Arial"/>
                <a:rtl val="0"/>
              </a:rPr>
              <a:t>ed</a:t>
            </a:r>
            <a:r>
              <a:rPr lang="nl-NL" sz="1400" kern="0" dirty="0">
                <a:solidFill>
                  <a:srgbClr val="000000"/>
                </a:solidFill>
                <a:latin typeface="Century Gothic" panose="020B0502020202020204" pitchFamily="34" charset="0"/>
                <a:cs typeface="Arial"/>
                <a:sym typeface="Arial"/>
                <a:rtl val="0"/>
              </a:rPr>
              <a:t>)</a:t>
            </a:r>
          </a:p>
        </p:txBody>
      </p:sp>
    </p:spTree>
    <p:extLst>
      <p:ext uri="{BB962C8B-B14F-4D97-AF65-F5344CB8AC3E}">
        <p14:creationId xmlns:p14="http://schemas.microsoft.com/office/powerpoint/2010/main" val="35017741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04" y="250251"/>
            <a:ext cx="9897344" cy="29463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204" y="3882872"/>
            <a:ext cx="9905811" cy="2975129"/>
          </a:xfrm>
          <a:prstGeom prst="rect">
            <a:avLst/>
          </a:prstGeom>
        </p:spPr>
      </p:pic>
      <p:sp>
        <p:nvSpPr>
          <p:cNvPr id="4" name="Rectangle 3"/>
          <p:cNvSpPr/>
          <p:nvPr/>
        </p:nvSpPr>
        <p:spPr>
          <a:xfrm>
            <a:off x="1021205" y="2543163"/>
            <a:ext cx="9905811" cy="1569660"/>
          </a:xfrm>
          <a:prstGeom prst="rect">
            <a:avLst/>
          </a:prstGeom>
          <a:solidFill>
            <a:schemeClr val="accent4">
              <a:lumMod val="75000"/>
              <a:alpha val="61000"/>
            </a:schemeClr>
          </a:solidFill>
        </p:spPr>
        <p:txBody>
          <a:bodyPr wrap="square">
            <a:spAutoFit/>
          </a:bodyPr>
          <a:lstStyle/>
          <a:p>
            <a:pPr algn="ctr"/>
            <a:endParaRPr lang="nl-NL" sz="3200" i="1" dirty="0">
              <a:latin typeface="Century Gothic" panose="020B0502020202020204" pitchFamily="34" charset="0"/>
            </a:endParaRPr>
          </a:p>
          <a:p>
            <a:pPr algn="ctr"/>
            <a:r>
              <a:rPr lang="nl-NL" sz="3200" dirty="0">
                <a:effectLst>
                  <a:outerShdw blurRad="38100" dist="38100" dir="2700000" algn="tl">
                    <a:srgbClr val="000000">
                      <a:alpha val="43137"/>
                    </a:srgbClr>
                  </a:outerShdw>
                </a:effectLst>
                <a:latin typeface="Century Gothic" panose="020B0502020202020204" pitchFamily="34" charset="0"/>
              </a:rPr>
              <a:t>ZINTUIGELIJKE MODALITEITEN</a:t>
            </a:r>
            <a:endParaRPr lang="nl-NL" sz="3200" i="1" dirty="0">
              <a:effectLst>
                <a:outerShdw blurRad="38100" dist="38100" dir="2700000" algn="tl">
                  <a:srgbClr val="000000">
                    <a:alpha val="43137"/>
                  </a:srgbClr>
                </a:outerShdw>
              </a:effectLst>
              <a:latin typeface="Century Gothic" panose="020B0502020202020204" pitchFamily="34" charset="0"/>
            </a:endParaRPr>
          </a:p>
          <a:p>
            <a:pPr algn="ctr"/>
            <a:endParaRPr lang="nl-NL" sz="3200" i="1" dirty="0">
              <a:latin typeface="Century Gothic" panose="020B0502020202020204" pitchFamily="34" charset="0"/>
            </a:endParaRPr>
          </a:p>
        </p:txBody>
      </p:sp>
    </p:spTree>
    <p:extLst>
      <p:ext uri="{BB962C8B-B14F-4D97-AF65-F5344CB8AC3E}">
        <p14:creationId xmlns:p14="http://schemas.microsoft.com/office/powerpoint/2010/main" val="1047318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2892</Words>
  <Application>Microsoft Office PowerPoint</Application>
  <PresentationFormat>Widescreen</PresentationFormat>
  <Paragraphs>446</Paragraphs>
  <Slides>64</Slides>
  <Notes>15</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64</vt:i4>
      </vt:variant>
    </vt:vector>
  </HeadingPairs>
  <TitlesOfParts>
    <vt:vector size="85" baseType="lpstr">
      <vt:lpstr>Abadi MT Condensed Extra Bold</vt:lpstr>
      <vt:lpstr>-apple-system</vt:lpstr>
      <vt:lpstr>Arial</vt:lpstr>
      <vt:lpstr>Arial Nova Cond Light</vt:lpstr>
      <vt:lpstr>Calibri</vt:lpstr>
      <vt:lpstr>Calibri Light</vt:lpstr>
      <vt:lpstr>Cascadia Code</vt:lpstr>
      <vt:lpstr>Cascadia Code SemiBold</vt:lpstr>
      <vt:lpstr>Century Gothic</vt:lpstr>
      <vt:lpstr>Charis SIL</vt:lpstr>
      <vt:lpstr>Courier New</vt:lpstr>
      <vt:lpstr>Helvetica Neue Medium</vt:lpstr>
      <vt:lpstr>Noto Sans</vt:lpstr>
      <vt:lpstr>Poppins</vt:lpstr>
      <vt:lpstr>Roboto Mono</vt:lpstr>
      <vt:lpstr>Tahoma</vt:lpstr>
      <vt:lpstr>Times New Roman</vt:lpstr>
      <vt:lpstr>Tw Cen Classified MT Std</vt:lpstr>
      <vt:lpstr>Office Theme</vt:lpstr>
      <vt:lpstr>simple-light</vt:lpstr>
      <vt:lpstr>1_simple-light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Recept Structuur</vt:lpstr>
      <vt:lpstr>Prompt recept ontwerp overwegingen</vt:lpstr>
      <vt:lpstr>Prompt recept ontwerptechnieken gebaseerd op fine-tuning van het onderliggende  taal-model</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1</cp:revision>
  <dcterms:created xsi:type="dcterms:W3CDTF">2021-02-12T12:13:08Z</dcterms:created>
  <dcterms:modified xsi:type="dcterms:W3CDTF">2023-10-11T11:49:25Z</dcterms:modified>
</cp:coreProperties>
</file>